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5" r:id="rId4"/>
    <p:sldId id="257" r:id="rId5"/>
    <p:sldId id="258" r:id="rId6"/>
    <p:sldId id="259" r:id="rId7"/>
    <p:sldId id="260" r:id="rId8"/>
    <p:sldId id="262" r:id="rId9"/>
    <p:sldId id="264" r:id="rId10"/>
    <p:sldId id="265" r:id="rId11"/>
    <p:sldId id="266" r:id="rId12"/>
    <p:sldId id="269" r:id="rId13"/>
    <p:sldId id="270" r:id="rId14"/>
    <p:sldId id="271" r:id="rId15"/>
    <p:sldId id="274" r:id="rId16"/>
    <p:sldId id="273"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CCFF"/>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4" autoAdjust="0"/>
    <p:restoredTop sz="94660"/>
  </p:normalViewPr>
  <p:slideViewPr>
    <p:cSldViewPr snapToGrid="0">
      <p:cViewPr varScale="1">
        <p:scale>
          <a:sx n="68" d="100"/>
          <a:sy n="68" d="100"/>
        </p:scale>
        <p:origin x="612" y="66"/>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F4660-D1DC-4AC0-9F5A-C862704ACAF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5257E20-0E37-4A7B-9AA8-003F4FB777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E09279E-4A1B-4FBE-93D5-EE801039D3A6}"/>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5779E118-B56C-4145-9E98-C8FF6285BED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485C3A4-9C31-4C21-A631-B66365FC7D81}"/>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244698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CDAA6A-8C10-4445-81E1-8C6A5BE237B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7409030-A899-4170-83AE-84E5DE0B9E8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330D281-70C0-4E4D-92CD-A7142A50974A}"/>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3518A835-DBAE-4822-ACD2-9D612C3085B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61357B-09C5-4AB4-83D4-87D8BD6124B2}"/>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67244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DC1CEA2-896B-4E38-AF1F-04BEC68E4F8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6E5D6B7-63AC-4496-A997-9AB3DD40C7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50E3640-2125-4269-8198-CC977B34D039}"/>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5641F024-E3D9-49EA-9004-111FC429C69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9052AF5-E96D-4D2F-AFBF-701E57FEFB27}"/>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1914725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C97755-2A49-4402-ABD2-9D89B69DFC7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4C675FA-0F13-4388-86D2-66A2E70F4C6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284494D-6EDB-4FE0-A38B-B7899C6BCBBE}"/>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DF3235C2-EF35-4295-B1FC-B06A2FC7EC1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A2FAD5C-20E4-4BF8-A52C-162E44AFF425}"/>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3130460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61422-99CF-43B4-ABF6-DEB8251D395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C4A030C-27F8-41C1-A745-C3BD6DF29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D04BA2-79A2-4FA7-B504-367EE4DBE954}"/>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42758ECA-A952-496B-B355-27837E6D631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9FFE509-51B0-41EC-B6FF-95F8248A64C9}"/>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36900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FB23A1-D432-42BF-9C1A-FC3AA58EF8B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C0E60D0-0D09-4949-8B0D-70885A7286C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58BA39C-0129-409C-896D-5C079D1419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8F9B9F2-B724-4466-960D-B32DF2F4400A}"/>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6" name="Marcador de pie de página 5">
            <a:extLst>
              <a:ext uri="{FF2B5EF4-FFF2-40B4-BE49-F238E27FC236}">
                <a16:creationId xmlns:a16="http://schemas.microsoft.com/office/drawing/2014/main" id="{C5FE800B-30AB-4553-A11E-63EF7B1AB94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752C697-4F7D-4E8C-B7C8-E5712A183F83}"/>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251728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C4736B-2FE1-464F-96D6-CAAD74069B6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6674C4F-005D-45E5-BD67-1D6D2ADE6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BD4679F-7B36-4B96-9C64-32D2560DB24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9EF8AF4-AF9F-4870-AB8F-9DC5B623F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DAFAC3E-D25E-4E3B-89DD-DD259773B25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97EBA64-B923-4318-956F-11C7F5818E2C}"/>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8" name="Marcador de pie de página 7">
            <a:extLst>
              <a:ext uri="{FF2B5EF4-FFF2-40B4-BE49-F238E27FC236}">
                <a16:creationId xmlns:a16="http://schemas.microsoft.com/office/drawing/2014/main" id="{E8C1A9D4-5838-4A0D-B110-8626C811F73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656BBAF5-CB2E-4066-843C-8F7441D18913}"/>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111092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D61A30-CC43-496A-953D-72B3547FD89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F0C47DD0-D720-4400-92DD-02D9758A09A0}"/>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4" name="Marcador de pie de página 3">
            <a:extLst>
              <a:ext uri="{FF2B5EF4-FFF2-40B4-BE49-F238E27FC236}">
                <a16:creationId xmlns:a16="http://schemas.microsoft.com/office/drawing/2014/main" id="{06D9B06B-6262-4049-9F44-739BA8655D2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6FCEED4-667A-49CA-8633-9F6908749B45}"/>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580834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300C561-2E44-44AF-8686-B9C773019075}"/>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3" name="Marcador de pie de página 2">
            <a:extLst>
              <a:ext uri="{FF2B5EF4-FFF2-40B4-BE49-F238E27FC236}">
                <a16:creationId xmlns:a16="http://schemas.microsoft.com/office/drawing/2014/main" id="{BB03D060-BD7E-4A3E-A069-F634448CA0E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7AD59BF-989F-4151-9D0A-3D03C72AC9D0}"/>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3129364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9BA432-8AE6-4720-854D-BE0572012F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6C54DBF-2E0F-4D19-B804-310BFE763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8C73CD6-CBEC-4B35-ABA4-E4908EB50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EB08CD-89F7-4787-BE30-B725F7B4D9D2}"/>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6" name="Marcador de pie de página 5">
            <a:extLst>
              <a:ext uri="{FF2B5EF4-FFF2-40B4-BE49-F238E27FC236}">
                <a16:creationId xmlns:a16="http://schemas.microsoft.com/office/drawing/2014/main" id="{157B5EDC-D5CF-4D9D-B0EF-4B59CF0F67D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D7D65A7-E9C2-43FA-A1E6-CFA85E99F958}"/>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104953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57C9E-FAF0-451E-AFE3-C420C13535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ECE0616-450B-457F-9D64-E0B78C303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5DE4DE1-AC9B-4153-919E-6F79C797E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D1AC03-992D-4134-8B3D-0531C9DB4D3E}"/>
              </a:ext>
            </a:extLst>
          </p:cNvPr>
          <p:cNvSpPr>
            <a:spLocks noGrp="1"/>
          </p:cNvSpPr>
          <p:nvPr>
            <p:ph type="dt" sz="half" idx="10"/>
          </p:nvPr>
        </p:nvSpPr>
        <p:spPr/>
        <p:txBody>
          <a:bodyPr/>
          <a:lstStyle/>
          <a:p>
            <a:fld id="{D61ECC8B-0560-41A5-BA13-1FB221008D3A}" type="datetimeFigureOut">
              <a:rPr lang="es-MX" smtClean="0"/>
              <a:t>31/08/2020</a:t>
            </a:fld>
            <a:endParaRPr lang="es-MX"/>
          </a:p>
        </p:txBody>
      </p:sp>
      <p:sp>
        <p:nvSpPr>
          <p:cNvPr id="6" name="Marcador de pie de página 5">
            <a:extLst>
              <a:ext uri="{FF2B5EF4-FFF2-40B4-BE49-F238E27FC236}">
                <a16:creationId xmlns:a16="http://schemas.microsoft.com/office/drawing/2014/main" id="{C5DA98BB-33AE-426B-B395-C6221D2062F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72BD6B4-0FDA-40B7-8BBA-49F20AD55FA8}"/>
              </a:ext>
            </a:extLst>
          </p:cNvPr>
          <p:cNvSpPr>
            <a:spLocks noGrp="1"/>
          </p:cNvSpPr>
          <p:nvPr>
            <p:ph type="sldNum" sz="quarter" idx="12"/>
          </p:nvPr>
        </p:nvSpPr>
        <p:spPr/>
        <p:txBody>
          <a:bodyPr/>
          <a:lstStyle/>
          <a:p>
            <a:fld id="{C69F1898-8C8B-4F0E-8835-8ACFA081C01D}" type="slidenum">
              <a:rPr lang="es-MX" smtClean="0"/>
              <a:t>‹Nº›</a:t>
            </a:fld>
            <a:endParaRPr lang="es-MX"/>
          </a:p>
        </p:txBody>
      </p:sp>
    </p:spTree>
    <p:extLst>
      <p:ext uri="{BB962C8B-B14F-4D97-AF65-F5344CB8AC3E}">
        <p14:creationId xmlns:p14="http://schemas.microsoft.com/office/powerpoint/2010/main" val="330763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25B2B0A-66D6-4245-9F6E-9B9307708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D0CD338-EDD3-4C25-B558-E31EFC9AE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F5C96D7-EA17-4579-94BE-4512001C29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CC8B-0560-41A5-BA13-1FB221008D3A}" type="datetimeFigureOut">
              <a:rPr lang="es-MX" smtClean="0"/>
              <a:t>31/08/2020</a:t>
            </a:fld>
            <a:endParaRPr lang="es-MX"/>
          </a:p>
        </p:txBody>
      </p:sp>
      <p:sp>
        <p:nvSpPr>
          <p:cNvPr id="5" name="Marcador de pie de página 4">
            <a:extLst>
              <a:ext uri="{FF2B5EF4-FFF2-40B4-BE49-F238E27FC236}">
                <a16:creationId xmlns:a16="http://schemas.microsoft.com/office/drawing/2014/main" id="{DC3BE56A-39E2-4A8B-882D-DCEE62FE52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799019E1-25F9-4108-A641-4212060E7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F1898-8C8B-4F0E-8835-8ACFA081C01D}" type="slidenum">
              <a:rPr lang="es-MX" smtClean="0"/>
              <a:t>‹Nº›</a:t>
            </a:fld>
            <a:endParaRPr lang="es-MX"/>
          </a:p>
        </p:txBody>
      </p:sp>
    </p:spTree>
    <p:extLst>
      <p:ext uri="{BB962C8B-B14F-4D97-AF65-F5344CB8AC3E}">
        <p14:creationId xmlns:p14="http://schemas.microsoft.com/office/powerpoint/2010/main" val="767442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12" Type="http://schemas.openxmlformats.org/officeDocument/2006/relationships/image" Target="../media/image86.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11.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jpe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s>
</file>

<file path=ppt/slides/_rels/slide12.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jpeg"/><Relationship Id="rId3" Type="http://schemas.openxmlformats.org/officeDocument/2006/relationships/image" Target="../media/image100.jpeg"/><Relationship Id="rId7" Type="http://schemas.openxmlformats.org/officeDocument/2006/relationships/image" Target="../media/image104.jpeg"/><Relationship Id="rId12" Type="http://schemas.openxmlformats.org/officeDocument/2006/relationships/image" Target="../media/image109.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jpeg"/><Relationship Id="rId10" Type="http://schemas.openxmlformats.org/officeDocument/2006/relationships/image" Target="../media/image107.jpeg"/><Relationship Id="rId4" Type="http://schemas.openxmlformats.org/officeDocument/2006/relationships/image" Target="../media/image101.jpeg"/><Relationship Id="rId9" Type="http://schemas.openxmlformats.org/officeDocument/2006/relationships/image" Target="../media/image106.jpeg"/></Relationships>
</file>

<file path=ppt/slides/_rels/slide13.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3" Type="http://schemas.openxmlformats.org/officeDocument/2006/relationships/image" Target="../media/image112.jpeg"/><Relationship Id="rId7" Type="http://schemas.openxmlformats.org/officeDocument/2006/relationships/image" Target="../media/image116.jpeg"/><Relationship Id="rId12" Type="http://schemas.openxmlformats.org/officeDocument/2006/relationships/image" Target="../media/image121.jpeg"/><Relationship Id="rId2"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115.jpeg"/><Relationship Id="rId11" Type="http://schemas.openxmlformats.org/officeDocument/2006/relationships/image" Target="../media/image120.jpeg"/><Relationship Id="rId5" Type="http://schemas.openxmlformats.org/officeDocument/2006/relationships/image" Target="../media/image11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eg"/></Relationships>
</file>

<file path=ppt/slides/_rels/slide14.xml.rels><?xml version="1.0" encoding="UTF-8" standalone="yes"?>
<Relationships xmlns="http://schemas.openxmlformats.org/package/2006/relationships"><Relationship Id="rId8" Type="http://schemas.openxmlformats.org/officeDocument/2006/relationships/image" Target="../media/image129.jpeg"/><Relationship Id="rId13" Type="http://schemas.openxmlformats.org/officeDocument/2006/relationships/image" Target="../media/image134.jpeg"/><Relationship Id="rId3" Type="http://schemas.openxmlformats.org/officeDocument/2006/relationships/image" Target="../media/image124.jpeg"/><Relationship Id="rId7" Type="http://schemas.openxmlformats.org/officeDocument/2006/relationships/image" Target="../media/image128.jpeg"/><Relationship Id="rId12" Type="http://schemas.openxmlformats.org/officeDocument/2006/relationships/image" Target="../media/image133.jpe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27.jpeg"/><Relationship Id="rId11" Type="http://schemas.openxmlformats.org/officeDocument/2006/relationships/image" Target="../media/image132.jpeg"/><Relationship Id="rId5" Type="http://schemas.openxmlformats.org/officeDocument/2006/relationships/image" Target="../media/image126.jpeg"/><Relationship Id="rId10" Type="http://schemas.openxmlformats.org/officeDocument/2006/relationships/image" Target="../media/image131.jpeg"/><Relationship Id="rId4" Type="http://schemas.openxmlformats.org/officeDocument/2006/relationships/image" Target="../media/image125.jpeg"/><Relationship Id="rId9" Type="http://schemas.openxmlformats.org/officeDocument/2006/relationships/image" Target="../media/image130.jpeg"/></Relationships>
</file>

<file path=ppt/slides/_rels/slide15.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jpeg"/><Relationship Id="rId12" Type="http://schemas.openxmlformats.org/officeDocument/2006/relationships/image" Target="../media/image145.jpeg"/><Relationship Id="rId2" Type="http://schemas.openxmlformats.org/officeDocument/2006/relationships/image" Target="../media/image135.jpeg"/><Relationship Id="rId1" Type="http://schemas.openxmlformats.org/officeDocument/2006/relationships/slideLayout" Target="../slideLayouts/slideLayout7.xml"/><Relationship Id="rId6" Type="http://schemas.openxmlformats.org/officeDocument/2006/relationships/image" Target="../media/image139.jpeg"/><Relationship Id="rId11" Type="http://schemas.openxmlformats.org/officeDocument/2006/relationships/image" Target="../media/image144.jpeg"/><Relationship Id="rId5" Type="http://schemas.openxmlformats.org/officeDocument/2006/relationships/image" Target="../media/image138.jpeg"/><Relationship Id="rId10" Type="http://schemas.openxmlformats.org/officeDocument/2006/relationships/image" Target="../media/image143.jpeg"/><Relationship Id="rId4" Type="http://schemas.openxmlformats.org/officeDocument/2006/relationships/image" Target="../media/image137.jpeg"/><Relationship Id="rId9" Type="http://schemas.openxmlformats.org/officeDocument/2006/relationships/image" Target="../media/image142.jpeg"/></Relationships>
</file>

<file path=ppt/slides/_rels/slide1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3" Type="http://schemas.openxmlformats.org/officeDocument/2006/relationships/image" Target="../media/image147.jpeg"/><Relationship Id="rId7" Type="http://schemas.openxmlformats.org/officeDocument/2006/relationships/image" Target="../media/image151.jpeg"/><Relationship Id="rId12" Type="http://schemas.openxmlformats.org/officeDocument/2006/relationships/image" Target="../media/image156.jpeg"/><Relationship Id="rId2" Type="http://schemas.openxmlformats.org/officeDocument/2006/relationships/image" Target="../media/image146.jpeg"/><Relationship Id="rId1" Type="http://schemas.openxmlformats.org/officeDocument/2006/relationships/slideLayout" Target="../slideLayouts/slideLayout7.xml"/><Relationship Id="rId6" Type="http://schemas.openxmlformats.org/officeDocument/2006/relationships/image" Target="../media/image150.jpeg"/><Relationship Id="rId11" Type="http://schemas.openxmlformats.org/officeDocument/2006/relationships/image" Target="../media/image155.jpeg"/><Relationship Id="rId5" Type="http://schemas.openxmlformats.org/officeDocument/2006/relationships/image" Target="../media/image149.jpeg"/><Relationship Id="rId10" Type="http://schemas.openxmlformats.org/officeDocument/2006/relationships/image" Target="../media/image154.jpeg"/><Relationship Id="rId4" Type="http://schemas.openxmlformats.org/officeDocument/2006/relationships/image" Target="../media/image148.jpeg"/><Relationship Id="rId9" Type="http://schemas.openxmlformats.org/officeDocument/2006/relationships/image" Target="../media/image15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7.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6.jpeg"/><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image" Target="../media/image10.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9.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74.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Free photo Surrealism Magic Art Mystical Clock Photomontage - Max Pixel">
            <a:extLst>
              <a:ext uri="{FF2B5EF4-FFF2-40B4-BE49-F238E27FC236}">
                <a16:creationId xmlns:a16="http://schemas.microsoft.com/office/drawing/2014/main" id="{567818E3-FCD9-49BE-A940-E5726EA457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r="961"/>
          <a:stretch/>
        </p:blipFill>
        <p:spPr bwMode="auto">
          <a:xfrm>
            <a:off x="-1" y="-6825"/>
            <a:ext cx="12192001" cy="68648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CD810C6-140A-4366-B430-C24F5051F103}"/>
              </a:ext>
            </a:extLst>
          </p:cNvPr>
          <p:cNvSpPr>
            <a:spLocks noGrp="1"/>
          </p:cNvSpPr>
          <p:nvPr>
            <p:ph type="ctrTitle"/>
          </p:nvPr>
        </p:nvSpPr>
        <p:spPr>
          <a:xfrm>
            <a:off x="1262743" y="1122363"/>
            <a:ext cx="9144000" cy="1214437"/>
          </a:xfrm>
        </p:spPr>
        <p:txBody>
          <a:bodyPr>
            <a:normAutofit/>
          </a:bodyPr>
          <a:lstStyle/>
          <a:p>
            <a:r>
              <a:rPr lang="es-MX" sz="7200" dirty="0">
                <a:solidFill>
                  <a:schemeClr val="bg1"/>
                </a:solidFill>
                <a:latin typeface="AR HERMANN" panose="02000000000000000000" pitchFamily="2" charset="0"/>
              </a:rPr>
              <a:t>Su real palabra</a:t>
            </a:r>
          </a:p>
        </p:txBody>
      </p:sp>
      <p:sp>
        <p:nvSpPr>
          <p:cNvPr id="3" name="Subtítulo 2">
            <a:extLst>
              <a:ext uri="{FF2B5EF4-FFF2-40B4-BE49-F238E27FC236}">
                <a16:creationId xmlns:a16="http://schemas.microsoft.com/office/drawing/2014/main" id="{877DED95-D46A-49A2-B693-2EA7FCF1C424}"/>
              </a:ext>
            </a:extLst>
          </p:cNvPr>
          <p:cNvSpPr>
            <a:spLocks noGrp="1"/>
          </p:cNvSpPr>
          <p:nvPr>
            <p:ph type="subTitle" idx="1"/>
          </p:nvPr>
        </p:nvSpPr>
        <p:spPr>
          <a:xfrm>
            <a:off x="1059544" y="2336800"/>
            <a:ext cx="9144000" cy="1655762"/>
          </a:xfrm>
        </p:spPr>
        <p:txBody>
          <a:bodyPr>
            <a:normAutofit/>
          </a:bodyPr>
          <a:lstStyle/>
          <a:p>
            <a:r>
              <a:rPr lang="es-MX" sz="3200" dirty="0">
                <a:solidFill>
                  <a:schemeClr val="bg1"/>
                </a:solidFill>
                <a:latin typeface="AR HERMANN" panose="02000000000000000000" pitchFamily="2" charset="0"/>
              </a:rPr>
              <a:t>Juego de mesa-didáctico</a:t>
            </a:r>
          </a:p>
          <a:p>
            <a:r>
              <a:rPr lang="es-MX" sz="3200" dirty="0">
                <a:solidFill>
                  <a:schemeClr val="bg1"/>
                </a:solidFill>
                <a:latin typeface="AR HERMANN" panose="02000000000000000000" pitchFamily="2" charset="0"/>
              </a:rPr>
              <a:t>Autor: Geovani Ruiz Monroy</a:t>
            </a:r>
          </a:p>
        </p:txBody>
      </p:sp>
    </p:spTree>
    <p:extLst>
      <p:ext uri="{BB962C8B-B14F-4D97-AF65-F5344CB8AC3E}">
        <p14:creationId xmlns:p14="http://schemas.microsoft.com/office/powerpoint/2010/main" val="328323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Chupa chups,piruleta,candy,ants,surrealism - free image from needpix.com">
            <a:extLst>
              <a:ext uri="{FF2B5EF4-FFF2-40B4-BE49-F238E27FC236}">
                <a16:creationId xmlns:a16="http://schemas.microsoft.com/office/drawing/2014/main" id="{1FA875D0-47F7-4D54-9965-E04463CB30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45" r="12688"/>
          <a:stretch/>
        </p:blipFill>
        <p:spPr bwMode="auto">
          <a:xfrm>
            <a:off x="0" y="0"/>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libre de regalías solo en japon fotos descarga gratuita | Piqsels">
            <a:extLst>
              <a:ext uri="{FF2B5EF4-FFF2-40B4-BE49-F238E27FC236}">
                <a16:creationId xmlns:a16="http://schemas.microsoft.com/office/drawing/2014/main" id="{FDDDF70B-3DFF-426F-BBE5-C4FA800EC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561" y="0"/>
            <a:ext cx="189229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enri Rousseau Original Public Domain Paintings | rawpixel">
            <a:extLst>
              <a:ext uri="{FF2B5EF4-FFF2-40B4-BE49-F238E27FC236}">
                <a16:creationId xmlns:a16="http://schemas.microsoft.com/office/drawing/2014/main" id="{0D867EDD-9AED-4CC1-AA77-867F658F3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649"/>
          <a:stretch/>
        </p:blipFill>
        <p:spPr bwMode="auto">
          <a:xfrm>
            <a:off x="5704129" y="0"/>
            <a:ext cx="189229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enri Rousseau Original Public Domain Paintings | rawpixel">
            <a:extLst>
              <a:ext uri="{FF2B5EF4-FFF2-40B4-BE49-F238E27FC236}">
                <a16:creationId xmlns:a16="http://schemas.microsoft.com/office/drawing/2014/main" id="{946F7225-6F7B-41BE-AD5F-B5AC7E602D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1"/>
          <a:stretch/>
        </p:blipFill>
        <p:spPr bwMode="auto">
          <a:xfrm>
            <a:off x="3811832" y="0"/>
            <a:ext cx="189229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irl Sky Clouds - Free photo on Pixabay">
            <a:extLst>
              <a:ext uri="{FF2B5EF4-FFF2-40B4-BE49-F238E27FC236}">
                <a16:creationId xmlns:a16="http://schemas.microsoft.com/office/drawing/2014/main" id="{3014DB0A-41DC-4527-B304-88E9226E6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 y="2520000"/>
            <a:ext cx="189229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394 Royalty-Free Surrealism Photos | PickPik">
            <a:extLst>
              <a:ext uri="{FF2B5EF4-FFF2-40B4-BE49-F238E27FC236}">
                <a16:creationId xmlns:a16="http://schemas.microsoft.com/office/drawing/2014/main" id="{A078A3FE-ECFC-49E6-908A-14393B5760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05" r="28930"/>
          <a:stretch/>
        </p:blipFill>
        <p:spPr bwMode="auto">
          <a:xfrm>
            <a:off x="1885587" y="2520000"/>
            <a:ext cx="189229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Page 5 | Royalty-free HD Surrealism photos | Pikrepo">
            <a:extLst>
              <a:ext uri="{FF2B5EF4-FFF2-40B4-BE49-F238E27FC236}">
                <a16:creationId xmlns:a16="http://schemas.microsoft.com/office/drawing/2014/main" id="{0EE2B367-02AF-4459-9F76-43076277AD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12" r="3896"/>
          <a:stretch/>
        </p:blipFill>
        <p:spPr bwMode="auto">
          <a:xfrm>
            <a:off x="9488721" y="0"/>
            <a:ext cx="189229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enri Rousseau Original Public Domain Paintings | rawpixel">
            <a:extLst>
              <a:ext uri="{FF2B5EF4-FFF2-40B4-BE49-F238E27FC236}">
                <a16:creationId xmlns:a16="http://schemas.microsoft.com/office/drawing/2014/main" id="{84D63CC2-C5BB-466D-86D0-01571F1107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426" y="0"/>
            <a:ext cx="189229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Free photo Galaxy Heaven Surreal Planet Hand Surrealism - Max Pixel">
            <a:extLst>
              <a:ext uri="{FF2B5EF4-FFF2-40B4-BE49-F238E27FC236}">
                <a16:creationId xmlns:a16="http://schemas.microsoft.com/office/drawing/2014/main" id="{7C28F386-4C19-484B-B62C-9870346A90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5366561" y="2833852"/>
            <a:ext cx="2520000" cy="18922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art, street art, wall art, surrealism, symbolism, creative, painting,  parrot, urban, artistic | Pikist">
            <a:extLst>
              <a:ext uri="{FF2B5EF4-FFF2-40B4-BE49-F238E27FC236}">
                <a16:creationId xmlns:a16="http://schemas.microsoft.com/office/drawing/2014/main" id="{46019F8F-1782-45A2-8172-EA7A8BABCE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674" r="18604"/>
          <a:stretch/>
        </p:blipFill>
        <p:spPr bwMode="auto">
          <a:xfrm>
            <a:off x="7596423" y="2519999"/>
            <a:ext cx="189229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Stanley Park Surrealism | I love this view from the pathway … | Flickr">
            <a:extLst>
              <a:ext uri="{FF2B5EF4-FFF2-40B4-BE49-F238E27FC236}">
                <a16:creationId xmlns:a16="http://schemas.microsoft.com/office/drawing/2014/main" id="{F11A6E5C-955F-46C9-A2C9-50A01CC8AAD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 r="43759"/>
          <a:stretch/>
        </p:blipFill>
        <p:spPr bwMode="auto">
          <a:xfrm>
            <a:off x="9488719" y="2519999"/>
            <a:ext cx="189229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394 Royalty-Free Surrealism Photos | PickPik">
            <a:extLst>
              <a:ext uri="{FF2B5EF4-FFF2-40B4-BE49-F238E27FC236}">
                <a16:creationId xmlns:a16="http://schemas.microsoft.com/office/drawing/2014/main" id="{0C2A9960-C3B4-4D84-9D88-4FE379F5D3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5219" y="2519999"/>
            <a:ext cx="1892265"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9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D wallpaper: dark, darkness, man, people, surreal, surrealism, window,  architecture | Wallpaper Flare">
            <a:extLst>
              <a:ext uri="{FF2B5EF4-FFF2-40B4-BE49-F238E27FC236}">
                <a16:creationId xmlns:a16="http://schemas.microsoft.com/office/drawing/2014/main" id="{E91FB7D2-65DA-4B7C-B96D-6CC8005ACE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33" r="17282"/>
          <a:stretch/>
        </p:blipFill>
        <p:spPr bwMode="auto">
          <a:xfrm>
            <a:off x="1822429" y="0"/>
            <a:ext cx="1892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394 Royalty-Free Surrealism Photos | PickPik">
            <a:extLst>
              <a:ext uri="{FF2B5EF4-FFF2-40B4-BE49-F238E27FC236}">
                <a16:creationId xmlns:a16="http://schemas.microsoft.com/office/drawing/2014/main" id="{3468F380-E704-459B-BBF2-DC03067673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0" r="27033"/>
          <a:stretch/>
        </p:blipFill>
        <p:spPr bwMode="auto">
          <a:xfrm>
            <a:off x="3720689" y="0"/>
            <a:ext cx="1892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Page 4 | Royalty-free HD Surrealism photos | Pikrepo">
            <a:extLst>
              <a:ext uri="{FF2B5EF4-FFF2-40B4-BE49-F238E27FC236}">
                <a16:creationId xmlns:a16="http://schemas.microsoft.com/office/drawing/2014/main" id="{B8DFD356-88FA-4DAB-ADAE-CA1D251293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03" t="7932" r="19989" b="13476"/>
          <a:stretch/>
        </p:blipFill>
        <p:spPr bwMode="auto">
          <a:xfrm>
            <a:off x="0" y="0"/>
            <a:ext cx="1892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Free photo People Group Dream Crowd Surrealism Portrait - Max Pixel">
            <a:extLst>
              <a:ext uri="{FF2B5EF4-FFF2-40B4-BE49-F238E27FC236}">
                <a16:creationId xmlns:a16="http://schemas.microsoft.com/office/drawing/2014/main" id="{1439A84D-F931-43CA-B36D-B0A15AF7D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2873" y="-3"/>
            <a:ext cx="189229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enri Rousseau Original Public Domain Paintings | rawpixel">
            <a:extLst>
              <a:ext uri="{FF2B5EF4-FFF2-40B4-BE49-F238E27FC236}">
                <a16:creationId xmlns:a16="http://schemas.microsoft.com/office/drawing/2014/main" id="{CAAF7182-D2EC-45E3-A1EB-D93015AA5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547" y="2519997"/>
            <a:ext cx="1892292"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lyzz hana, woman and violin, music in the forest, wood, violin, violin with  sword, hair red, alternative, CC0, public domain, royalty free | Piqsels">
            <a:extLst>
              <a:ext uri="{FF2B5EF4-FFF2-40B4-BE49-F238E27FC236}">
                <a16:creationId xmlns:a16="http://schemas.microsoft.com/office/drawing/2014/main" id="{7E821A9F-8BE7-4E7E-BC34-84B42DAA96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894" r="12374"/>
          <a:stretch/>
        </p:blipFill>
        <p:spPr bwMode="auto">
          <a:xfrm>
            <a:off x="5635524" y="2519997"/>
            <a:ext cx="189229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urrealism, fantastic, fantasy, místic, asian, boy, culture | Pikist">
            <a:extLst>
              <a:ext uri="{FF2B5EF4-FFF2-40B4-BE49-F238E27FC236}">
                <a16:creationId xmlns:a16="http://schemas.microsoft.com/office/drawing/2014/main" id="{73C3DB5F-F08F-4069-B84B-AED44DCA2D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354" r="20622"/>
          <a:stretch/>
        </p:blipFill>
        <p:spPr bwMode="auto">
          <a:xfrm>
            <a:off x="-5967" y="2519997"/>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enri Rousseau Original Public Domain Paintings | rawpixel">
            <a:extLst>
              <a:ext uri="{FF2B5EF4-FFF2-40B4-BE49-F238E27FC236}">
                <a16:creationId xmlns:a16="http://schemas.microsoft.com/office/drawing/2014/main" id="{568FECDB-2B1E-4159-A58E-DA097CE156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5269" y="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pattern, structure, facade, wall, birds, surrealism, red, blue, full frame,  wall - building feature | Pxfuel">
            <a:extLst>
              <a:ext uri="{FF2B5EF4-FFF2-40B4-BE49-F238E27FC236}">
                <a16:creationId xmlns:a16="http://schemas.microsoft.com/office/drawing/2014/main" id="{200379DC-860D-4137-83A0-3675C4652B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8260" y="2519997"/>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Surrealism: The Conjured Life | Roͬͬ͠͠͡͠͠͠͠͠͠͠͠sͬͬ͠͠͠͠͠͠͠͠͠aͬͬ͠͠͠͠͠͠͠  Menkman | Flickr">
            <a:extLst>
              <a:ext uri="{FF2B5EF4-FFF2-40B4-BE49-F238E27FC236}">
                <a16:creationId xmlns:a16="http://schemas.microsoft.com/office/drawing/2014/main" id="{B2A2F62A-9653-4177-A267-BA3D298A3AE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826"/>
          <a:stretch/>
        </p:blipFill>
        <p:spPr bwMode="auto">
          <a:xfrm>
            <a:off x="9366254"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Free stock photo of black and white, life at home, still life">
            <a:extLst>
              <a:ext uri="{FF2B5EF4-FFF2-40B4-BE49-F238E27FC236}">
                <a16:creationId xmlns:a16="http://schemas.microsoft.com/office/drawing/2014/main" id="{6B203843-3477-415A-9171-10976B8FBF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4281" y="2519994"/>
            <a:ext cx="189281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Royalty-free HD Surrealism photos | Pikrepo">
            <a:extLst>
              <a:ext uri="{FF2B5EF4-FFF2-40B4-BE49-F238E27FC236}">
                <a16:creationId xmlns:a16="http://schemas.microsoft.com/office/drawing/2014/main" id="{64C37094-F987-48AC-A06F-F5D37215F9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2158" y="2497242"/>
            <a:ext cx="1891783"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71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Page 4 | Royalty-free HD Surrealism photos | Pikrepo">
            <a:extLst>
              <a:ext uri="{FF2B5EF4-FFF2-40B4-BE49-F238E27FC236}">
                <a16:creationId xmlns:a16="http://schemas.microsoft.com/office/drawing/2014/main" id="{F0E7E2FC-4F05-4F04-B64F-CB96EB5636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86" r="17744"/>
          <a:stretch/>
        </p:blipFill>
        <p:spPr bwMode="auto">
          <a:xfrm>
            <a:off x="1891120" y="0"/>
            <a:ext cx="189228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394 Royalty-Free Surrealism Photos | PickPik">
            <a:extLst>
              <a:ext uri="{FF2B5EF4-FFF2-40B4-BE49-F238E27FC236}">
                <a16:creationId xmlns:a16="http://schemas.microsoft.com/office/drawing/2014/main" id="{D0323BAE-1E26-4651-81F6-17A1FA736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11" r="24830"/>
          <a:stretch/>
        </p:blipFill>
        <p:spPr bwMode="auto">
          <a:xfrm>
            <a:off x="3783406" y="0"/>
            <a:ext cx="189228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Surrealist 1080P, 2K, 4K, 5K HD wallpapers free download | Wallpaper Flare">
            <a:extLst>
              <a:ext uri="{FF2B5EF4-FFF2-40B4-BE49-F238E27FC236}">
                <a16:creationId xmlns:a16="http://schemas.microsoft.com/office/drawing/2014/main" id="{154C0157-63F8-48CD-AAD5-2095F992FC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56" r="12319"/>
          <a:stretch/>
        </p:blipFill>
        <p:spPr bwMode="auto">
          <a:xfrm>
            <a:off x="5675692" y="0"/>
            <a:ext cx="189228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Page 3 | Royalty-free HD Surrealism photos | Pikrepo">
            <a:extLst>
              <a:ext uri="{FF2B5EF4-FFF2-40B4-BE49-F238E27FC236}">
                <a16:creationId xmlns:a16="http://schemas.microsoft.com/office/drawing/2014/main" id="{2E43DEAF-7039-4A83-9C55-7BDE7F7F75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36" r="17543"/>
          <a:stretch/>
        </p:blipFill>
        <p:spPr bwMode="auto">
          <a:xfrm>
            <a:off x="7567976" y="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urrealistic,dream,city,night,street - free image from needpix.com">
            <a:extLst>
              <a:ext uri="{FF2B5EF4-FFF2-40B4-BE49-F238E27FC236}">
                <a16:creationId xmlns:a16="http://schemas.microsoft.com/office/drawing/2014/main" id="{4D0C8310-E49D-40E8-A32E-F5B4613050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036" r="8287"/>
          <a:stretch/>
        </p:blipFill>
        <p:spPr bwMode="auto">
          <a:xfrm>
            <a:off x="-1171" y="252000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atirical surrealism eloping mushy, foggy thoughts failing… | Flickr">
            <a:extLst>
              <a:ext uri="{FF2B5EF4-FFF2-40B4-BE49-F238E27FC236}">
                <a16:creationId xmlns:a16="http://schemas.microsoft.com/office/drawing/2014/main" id="{33F00234-573F-41EC-AADA-BB41906693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46" r="15195"/>
          <a:stretch/>
        </p:blipFill>
        <p:spPr bwMode="auto">
          <a:xfrm>
            <a:off x="1891117" y="252000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medeo Modigliani - Wikipedia">
            <a:extLst>
              <a:ext uri="{FF2B5EF4-FFF2-40B4-BE49-F238E27FC236}">
                <a16:creationId xmlns:a16="http://schemas.microsoft.com/office/drawing/2014/main" id="{21AB4B41-E66F-4CB8-804C-E56FBDBC5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3398" y="252000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oyalty-free HD Surrealism photos | Pikrepo">
            <a:extLst>
              <a:ext uri="{FF2B5EF4-FFF2-40B4-BE49-F238E27FC236}">
                <a16:creationId xmlns:a16="http://schemas.microsoft.com/office/drawing/2014/main" id="{C71AD7AF-BE3C-4CC7-B5C3-91E46F0A1C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6009" y="2520000"/>
            <a:ext cx="189195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background, shop, fantastic, fiction, fantasy, surrealism, skull, neon,  skeleton, within, leaves | Pikist">
            <a:extLst>
              <a:ext uri="{FF2B5EF4-FFF2-40B4-BE49-F238E27FC236}">
                <a16:creationId xmlns:a16="http://schemas.microsoft.com/office/drawing/2014/main" id="{5915D514-A638-4A36-ABFE-FCC9AE8D46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5882" y="2520000"/>
            <a:ext cx="189161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Koi Fish Above Cherry Blossom | A surrealistic concept. For … | Flickr">
            <a:extLst>
              <a:ext uri="{FF2B5EF4-FFF2-40B4-BE49-F238E27FC236}">
                <a16:creationId xmlns:a16="http://schemas.microsoft.com/office/drawing/2014/main" id="{EEB876FB-C258-4164-B619-0EFBEECB7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6" y="0"/>
            <a:ext cx="189228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Free photo Ayia Napa Surrealism Hotel Wall Cyprus Graffiti - Max Pixel">
            <a:extLst>
              <a:ext uri="{FF2B5EF4-FFF2-40B4-BE49-F238E27FC236}">
                <a16:creationId xmlns:a16="http://schemas.microsoft.com/office/drawing/2014/main" id="{57FAD6DA-ABAE-4AC0-A605-7770311212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59589"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age 2 | Royalty-free HD Surrealism photos | Pikrepo">
            <a:extLst>
              <a:ext uri="{FF2B5EF4-FFF2-40B4-BE49-F238E27FC236}">
                <a16:creationId xmlns:a16="http://schemas.microsoft.com/office/drawing/2014/main" id="{FF864B59-EE41-469E-9D41-02424AD0CE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7157" y="2520000"/>
            <a:ext cx="1892288"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3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Free Images : wood, art, spain, espagne, surrealism, catalonia, 5d,  installation, carving, surrealismo, surrealisme, espana, catalogne,  spanien, dali, screenshot, spanje, espanya, figueres, figueras,  surrealismus, museodali, teatromuseodali ...">
            <a:extLst>
              <a:ext uri="{FF2B5EF4-FFF2-40B4-BE49-F238E27FC236}">
                <a16:creationId xmlns:a16="http://schemas.microsoft.com/office/drawing/2014/main" id="{56CBCF1E-1BFE-43F7-AC85-DC6EB8EB0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Royalty-free surrealism photos free download | Pxfuel">
            <a:extLst>
              <a:ext uri="{FF2B5EF4-FFF2-40B4-BE49-F238E27FC236}">
                <a16:creationId xmlns:a16="http://schemas.microsoft.com/office/drawing/2014/main" id="{07A33554-9487-49C0-AC7C-69EF2B6B2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513" y="-5"/>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Pataphysical Winter Art | Surrealism meets the maker culture… | Flickr">
            <a:extLst>
              <a:ext uri="{FF2B5EF4-FFF2-40B4-BE49-F238E27FC236}">
                <a16:creationId xmlns:a16="http://schemas.microsoft.com/office/drawing/2014/main" id="{0EFB13C5-CDEE-4600-9BF1-10AE28BB05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89"/>
          <a:stretch/>
        </p:blipFill>
        <p:spPr bwMode="auto">
          <a:xfrm>
            <a:off x="3791801" y="-5"/>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Royalty-Free photo: Man with finger on lips building wall paint | PickPik">
            <a:extLst>
              <a:ext uri="{FF2B5EF4-FFF2-40B4-BE49-F238E27FC236}">
                <a16:creationId xmlns:a16="http://schemas.microsoft.com/office/drawing/2014/main" id="{180689AD-52ED-452B-A118-2244CDF861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46975"/>
          <a:stretch/>
        </p:blipFill>
        <p:spPr bwMode="auto">
          <a:xfrm>
            <a:off x="5699462" y="-5"/>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urrealism 1080P, 2K, 4K, 5K HD wallpapers free download | Wallpaper Flare">
            <a:extLst>
              <a:ext uri="{FF2B5EF4-FFF2-40B4-BE49-F238E27FC236}">
                <a16:creationId xmlns:a16="http://schemas.microsoft.com/office/drawing/2014/main" id="{DD7FA9F7-547C-4B6E-8108-8592C1A8F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00" r="18567"/>
          <a:stretch/>
        </p:blipFill>
        <p:spPr bwMode="auto">
          <a:xfrm>
            <a:off x="7607123" y="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roject 366 #194: 120716 Street Surrealism | I do walk past … | Flickr">
            <a:extLst>
              <a:ext uri="{FF2B5EF4-FFF2-40B4-BE49-F238E27FC236}">
                <a16:creationId xmlns:a16="http://schemas.microsoft.com/office/drawing/2014/main" id="{662D3790-1B96-4923-BB06-108298767D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40" r="23814"/>
          <a:stretch/>
        </p:blipFill>
        <p:spPr bwMode="auto">
          <a:xfrm>
            <a:off x="7225" y="2519995"/>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urrealism | Pikrepo">
            <a:extLst>
              <a:ext uri="{FF2B5EF4-FFF2-40B4-BE49-F238E27FC236}">
                <a16:creationId xmlns:a16="http://schemas.microsoft.com/office/drawing/2014/main" id="{AAA9BEF8-BF23-4219-88BB-2A0F18532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0107" y="2519992"/>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Royalty-free surrealism photos free download | Pxfuel">
            <a:extLst>
              <a:ext uri="{FF2B5EF4-FFF2-40B4-BE49-F238E27FC236}">
                <a16:creationId xmlns:a16="http://schemas.microsoft.com/office/drawing/2014/main" id="{1CDF4F22-30C0-4D77-8303-9714963607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249" r="28758"/>
          <a:stretch/>
        </p:blipFill>
        <p:spPr bwMode="auto">
          <a:xfrm>
            <a:off x="3787768" y="2519992"/>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econd Surrealist Sketch | Keep your head up. | Cadavre Exquis | Flickr">
            <a:extLst>
              <a:ext uri="{FF2B5EF4-FFF2-40B4-BE49-F238E27FC236}">
                <a16:creationId xmlns:a16="http://schemas.microsoft.com/office/drawing/2014/main" id="{1CCB6BC8-C63D-4F49-A0F9-1FC8D0B5C7F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32579"/>
          <a:stretch/>
        </p:blipFill>
        <p:spPr bwMode="auto">
          <a:xfrm>
            <a:off x="5645277" y="2519992"/>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fantasy #mysterious #clock #fantasy #wallpaper #lockscreen #mobile #android  #ios #infinitywallpaper | Infinity wallpaper, Fantasy, Clock">
            <a:extLst>
              <a:ext uri="{FF2B5EF4-FFF2-40B4-BE49-F238E27FC236}">
                <a16:creationId xmlns:a16="http://schemas.microsoft.com/office/drawing/2014/main" id="{9D420D2E-2FA1-4B81-8075-1798C2CFD1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2344" y="2519992"/>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Free Images : museum, interior design, sculpture, l, spain, espagne,  surrealism, catalonia, 5d, tourist attraction, surrealismo, surrealisme,  espana, catalogne, spanien, dali, visitor, spanje, espanya, figueres,  besucher, figueras, visiteur ...">
            <a:extLst>
              <a:ext uri="{FF2B5EF4-FFF2-40B4-BE49-F238E27FC236}">
                <a16:creationId xmlns:a16="http://schemas.microsoft.com/office/drawing/2014/main" id="{345F9E6C-4C7E-41FD-8C69-15BE1290CC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4785"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oyalty-Free photo: Red scarlet macaw mural painting | PickPik">
            <a:extLst>
              <a:ext uri="{FF2B5EF4-FFF2-40B4-BE49-F238E27FC236}">
                <a16:creationId xmlns:a16="http://schemas.microsoft.com/office/drawing/2014/main" id="{22F7F275-DCA9-411A-95AC-62AFF7A1C0B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340" r="42205"/>
          <a:stretch/>
        </p:blipFill>
        <p:spPr bwMode="auto">
          <a:xfrm>
            <a:off x="9499411" y="2519992"/>
            <a:ext cx="1892287"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73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0" name="Picture 16" descr="Royalty-Free photo: Man with finger on lips building wall paint | PickPik">
            <a:extLst>
              <a:ext uri="{FF2B5EF4-FFF2-40B4-BE49-F238E27FC236}">
                <a16:creationId xmlns:a16="http://schemas.microsoft.com/office/drawing/2014/main" id="{1128A87A-8A01-4AEE-83F4-61B2420C4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132" y="2491322"/>
            <a:ext cx="189228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402" name="Picture 18" descr="Page 6 | Royalty-free HD Surrealism photos | Pikrepo">
            <a:extLst>
              <a:ext uri="{FF2B5EF4-FFF2-40B4-BE49-F238E27FC236}">
                <a16:creationId xmlns:a16="http://schemas.microsoft.com/office/drawing/2014/main" id="{B07B949C-B313-40D9-858F-4FBBC94C6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561" y="-28678"/>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age 6 | Royalty-free HD Surrealism photos | Pikrepo">
            <a:extLst>
              <a:ext uri="{FF2B5EF4-FFF2-40B4-BE49-F238E27FC236}">
                <a16:creationId xmlns:a16="http://schemas.microsoft.com/office/drawing/2014/main" id="{CFC4D2DF-6118-46C1-BDB0-CC0BF9BC21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162"/>
          <a:stretch/>
        </p:blipFill>
        <p:spPr bwMode="auto">
          <a:xfrm>
            <a:off x="5676847" y="-28678"/>
            <a:ext cx="189228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D wallpaper: clock and desk on desert surrealism painting, Salvador Dali,  Graffiti | Wallpaper Flare">
            <a:extLst>
              <a:ext uri="{FF2B5EF4-FFF2-40B4-BE49-F238E27FC236}">
                <a16:creationId xmlns:a16="http://schemas.microsoft.com/office/drawing/2014/main" id="{E5AA0CEC-2736-408A-B892-7FCA9BC1E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132" y="-13483"/>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Grand Gala of surrealism Cadaques | Sensorium | sam.romilly | Flickr">
            <a:extLst>
              <a:ext uri="{FF2B5EF4-FFF2-40B4-BE49-F238E27FC236}">
                <a16:creationId xmlns:a16="http://schemas.microsoft.com/office/drawing/2014/main" id="{C217798C-9102-4E23-B62C-B44DBB512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 y="2533483"/>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Page 12 | Royalty-free HD Surrealism photos | Pikrepo">
            <a:extLst>
              <a:ext uri="{FF2B5EF4-FFF2-40B4-BE49-F238E27FC236}">
                <a16:creationId xmlns:a16="http://schemas.microsoft.com/office/drawing/2014/main" id="{7367CFE2-BF51-4DFC-AFA6-A0FA6E4667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464" r="12020"/>
          <a:stretch/>
        </p:blipFill>
        <p:spPr bwMode="auto">
          <a:xfrm>
            <a:off x="1892272" y="2491322"/>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background, shop, fiction, fantastic, fantasy, surrealism, editor,  treatment, girl, swing, winter | Pikist">
            <a:extLst>
              <a:ext uri="{FF2B5EF4-FFF2-40B4-BE49-F238E27FC236}">
                <a16:creationId xmlns:a16="http://schemas.microsoft.com/office/drawing/2014/main" id="{91C1F001-25BE-4AB9-AACD-C7C3D9DE084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035" r="19583"/>
          <a:stretch/>
        </p:blipFill>
        <p:spPr bwMode="auto">
          <a:xfrm>
            <a:off x="3771911" y="2483725"/>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Page 11 | Royalty-free HD Surrealism photos | Pikrepo">
            <a:extLst>
              <a:ext uri="{FF2B5EF4-FFF2-40B4-BE49-F238E27FC236}">
                <a16:creationId xmlns:a16="http://schemas.microsoft.com/office/drawing/2014/main" id="{05510EFB-73ED-40B3-AA36-97FEA74117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422"/>
          <a:stretch/>
        </p:blipFill>
        <p:spPr bwMode="auto">
          <a:xfrm>
            <a:off x="9461418" y="-28678"/>
            <a:ext cx="189228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D wallpaper: mythical creatures digital wallpaper, time, surrealism, watch  | Wallpaper Flare">
            <a:extLst>
              <a:ext uri="{FF2B5EF4-FFF2-40B4-BE49-F238E27FC236}">
                <a16:creationId xmlns:a16="http://schemas.microsoft.com/office/drawing/2014/main" id="{490DBA88-E783-49D5-9FE6-FD5487D4F1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615" r="3465"/>
          <a:stretch/>
        </p:blipFill>
        <p:spPr bwMode="auto">
          <a:xfrm>
            <a:off x="5664193" y="2491322"/>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background, shop, fantastic, fiction, fantasy, surrealism, city, building,  architecture, forest, trees | Pikist">
            <a:extLst>
              <a:ext uri="{FF2B5EF4-FFF2-40B4-BE49-F238E27FC236}">
                <a16:creationId xmlns:a16="http://schemas.microsoft.com/office/drawing/2014/main" id="{0EB404B2-BF9B-4CA1-AD5F-353C2E13ED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age 5 | Royalty-free HD Surrealism photos | Pikrepo">
            <a:extLst>
              <a:ext uri="{FF2B5EF4-FFF2-40B4-BE49-F238E27FC236}">
                <a16:creationId xmlns:a16="http://schemas.microsoft.com/office/drawing/2014/main" id="{9542154B-80FC-4A0C-9BAE-6D02D55488E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458" r="18013"/>
          <a:stretch/>
        </p:blipFill>
        <p:spPr bwMode="auto">
          <a:xfrm>
            <a:off x="2185577"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urrealism | Pikrepo">
            <a:extLst>
              <a:ext uri="{FF2B5EF4-FFF2-40B4-BE49-F238E27FC236}">
                <a16:creationId xmlns:a16="http://schemas.microsoft.com/office/drawing/2014/main" id="{CCE6601F-A5CC-4959-9D2D-CB7A8FE70C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4072" y="2483725"/>
            <a:ext cx="1892287"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47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stencil on canvas 150X 100. &quot;Italian Pop Surrealism&quot; 8/10… | Flickr">
            <a:extLst>
              <a:ext uri="{FF2B5EF4-FFF2-40B4-BE49-F238E27FC236}">
                <a16:creationId xmlns:a16="http://schemas.microsoft.com/office/drawing/2014/main" id="{61EDA8D5-5376-4027-803A-1160293048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11"/>
          <a:stretch/>
        </p:blipFill>
        <p:spPr bwMode="auto">
          <a:xfrm>
            <a:off x="1883707"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Dali 1080P, 2K, 4K, 5K HD wallpapers free download | Wallpaper Flare">
            <a:extLst>
              <a:ext uri="{FF2B5EF4-FFF2-40B4-BE49-F238E27FC236}">
                <a16:creationId xmlns:a16="http://schemas.microsoft.com/office/drawing/2014/main" id="{348A1BA1-5A8A-4FDA-A981-4793C027CF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79" r="22072"/>
          <a:stretch/>
        </p:blipFill>
        <p:spPr bwMode="auto">
          <a:xfrm>
            <a:off x="3767414"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HD wallpaper: mythical creatures digital wallpaper, time, surrealism, watch  | Wallpaper Flare">
            <a:extLst>
              <a:ext uri="{FF2B5EF4-FFF2-40B4-BE49-F238E27FC236}">
                <a16:creationId xmlns:a16="http://schemas.microsoft.com/office/drawing/2014/main" id="{04EA6CED-8FCC-40DB-97CD-BF9877605B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07" r="16661"/>
          <a:stretch/>
        </p:blipFill>
        <p:spPr bwMode="auto">
          <a:xfrm>
            <a:off x="5642540" y="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1668x2224px | free download | HD wallpaper: mythical creatures digital  wallpaper, time, surrealism, watch | Wallpaper Flare">
            <a:extLst>
              <a:ext uri="{FF2B5EF4-FFF2-40B4-BE49-F238E27FC236}">
                <a16:creationId xmlns:a16="http://schemas.microsoft.com/office/drawing/2014/main" id="{EBF6F28D-D60C-49B1-A7A9-7EB0F6CC4B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12" r="46455"/>
          <a:stretch/>
        </p:blipFill>
        <p:spPr bwMode="auto">
          <a:xfrm>
            <a:off x="7534828" y="0"/>
            <a:ext cx="189228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ree stock photo of artistic, obstacles, surrealism">
            <a:extLst>
              <a:ext uri="{FF2B5EF4-FFF2-40B4-BE49-F238E27FC236}">
                <a16:creationId xmlns:a16="http://schemas.microsoft.com/office/drawing/2014/main" id="{156B2B7F-1A64-4C31-9C28-82EA101E8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966" y="252000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urrealism: The Conjured Life | Roͬͬ͠͠͡͠͠͠͠͠͠͠͠sͬͬ͠͠͠͠͠͠͠͠͠aͬͬ͠͠͠͠͠͠͠  Menkman | Flickr">
            <a:extLst>
              <a:ext uri="{FF2B5EF4-FFF2-40B4-BE49-F238E27FC236}">
                <a16:creationId xmlns:a16="http://schemas.microsoft.com/office/drawing/2014/main" id="{CAF465DD-4776-45D1-B128-FF6D9AC1D3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33" t="12910" r="22064" b="37566"/>
          <a:stretch/>
        </p:blipFill>
        <p:spPr bwMode="auto">
          <a:xfrm>
            <a:off x="3741673" y="2532744"/>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1668x2224px | free download | HD wallpaper: mythical creatures digital  wallpaper, time, surrealism, watch | Wallpaper Flare">
            <a:extLst>
              <a:ext uri="{FF2B5EF4-FFF2-40B4-BE49-F238E27FC236}">
                <a16:creationId xmlns:a16="http://schemas.microsoft.com/office/drawing/2014/main" id="{5F9A2204-2888-4926-8749-4CE4086484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858"/>
          <a:stretch/>
        </p:blipFill>
        <p:spPr bwMode="auto">
          <a:xfrm>
            <a:off x="0" y="252000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urrealism, forest, rest, reading, nature, mountain, tree, trees | Pikist">
            <a:extLst>
              <a:ext uri="{FF2B5EF4-FFF2-40B4-BE49-F238E27FC236}">
                <a16:creationId xmlns:a16="http://schemas.microsoft.com/office/drawing/2014/main" id="{0123EEEA-2AC0-4F66-9C8D-970FEB12F2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445" r="30748"/>
          <a:stretch/>
        </p:blipFill>
        <p:spPr bwMode="auto">
          <a:xfrm>
            <a:off x="5625379" y="2520000"/>
            <a:ext cx="189228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oll, metallic, surrealism, statuettes, dolls - free image from needpix.com">
            <a:extLst>
              <a:ext uri="{FF2B5EF4-FFF2-40B4-BE49-F238E27FC236}">
                <a16:creationId xmlns:a16="http://schemas.microsoft.com/office/drawing/2014/main" id="{24F356FC-3BD8-403E-9E0D-F77886263D8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463" r="8889"/>
          <a:stretch/>
        </p:blipFill>
        <p:spPr bwMode="auto">
          <a:xfrm>
            <a:off x="9409955" y="0"/>
            <a:ext cx="189228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D wallpaper: Surrealism, yellow biplane illustration, Aero, Creative,  Ocean | Wallpaper Flare">
            <a:extLst>
              <a:ext uri="{FF2B5EF4-FFF2-40B4-BE49-F238E27FC236}">
                <a16:creationId xmlns:a16="http://schemas.microsoft.com/office/drawing/2014/main" id="{FB666BCB-104F-4E1D-9A85-0E8E59009C1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48" r="11461"/>
          <a:stretch/>
        </p:blipFill>
        <p:spPr bwMode="auto">
          <a:xfrm>
            <a:off x="0"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Page 11 | Royalty-free HD Surrealism photos | Pikrepo">
            <a:extLst>
              <a:ext uri="{FF2B5EF4-FFF2-40B4-BE49-F238E27FC236}">
                <a16:creationId xmlns:a16="http://schemas.microsoft.com/office/drawing/2014/main" id="{3786C26F-AFEF-4390-8302-00C45429C9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836"/>
          <a:stretch/>
        </p:blipFill>
        <p:spPr bwMode="auto">
          <a:xfrm>
            <a:off x="7517665" y="2532744"/>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D wallpaper: surrealism, moon, fantasy, dream, imagination, clouds,  mountains | Wallpaper Flare">
            <a:extLst>
              <a:ext uri="{FF2B5EF4-FFF2-40B4-BE49-F238E27FC236}">
                <a16:creationId xmlns:a16="http://schemas.microsoft.com/office/drawing/2014/main" id="{CE9C63AC-733A-4D39-9F0E-26FED12D8B9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3334" r="34236"/>
          <a:stretch/>
        </p:blipFill>
        <p:spPr bwMode="auto">
          <a:xfrm>
            <a:off x="9401370" y="2520000"/>
            <a:ext cx="1892287"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17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Surrealism Meme 2 | Blog Post: diegoerelebt.wordpress.com/20… | Flickr">
            <a:extLst>
              <a:ext uri="{FF2B5EF4-FFF2-40B4-BE49-F238E27FC236}">
                <a16:creationId xmlns:a16="http://schemas.microsoft.com/office/drawing/2014/main" id="{D110D8F7-81C3-41A2-A753-623A75E70B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48" r="10759"/>
          <a:stretch/>
        </p:blipFill>
        <p:spPr bwMode="auto">
          <a:xfrm>
            <a:off x="1789836"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D wallpaper: town, fishermen, whales, Surrealism, flying ship, Dreams  about fishing | Wallpaper Flare">
            <a:extLst>
              <a:ext uri="{FF2B5EF4-FFF2-40B4-BE49-F238E27FC236}">
                <a16:creationId xmlns:a16="http://schemas.microsoft.com/office/drawing/2014/main" id="{01F8C7F3-1BD4-426D-90B3-F2C8578B4F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14"/>
          <a:stretch/>
        </p:blipFill>
        <p:spPr bwMode="auto">
          <a:xfrm>
            <a:off x="0" y="0"/>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taphysical Winter Art | Surrealism meets the maker culture… | Flickr">
            <a:extLst>
              <a:ext uri="{FF2B5EF4-FFF2-40B4-BE49-F238E27FC236}">
                <a16:creationId xmlns:a16="http://schemas.microsoft.com/office/drawing/2014/main" id="{3415CE14-B594-41DD-960F-0FD07D2B33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53" r="12749"/>
          <a:stretch/>
        </p:blipFill>
        <p:spPr bwMode="auto">
          <a:xfrm>
            <a:off x="3682123" y="0"/>
            <a:ext cx="189168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bstract artistic surrealism surreal 1080P, 2K, 4K, 5K HD wallpapers free  download | Wallpaper Flare">
            <a:extLst>
              <a:ext uri="{FF2B5EF4-FFF2-40B4-BE49-F238E27FC236}">
                <a16:creationId xmlns:a16="http://schemas.microsoft.com/office/drawing/2014/main" id="{EC80B711-441F-42A9-A241-9D0EC25037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71" r="1748"/>
          <a:stretch/>
        </p:blipFill>
        <p:spPr bwMode="auto">
          <a:xfrm>
            <a:off x="5573804" y="17943"/>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salvador dali, clock, sculpture, time, surrealism, fantasy, andorra,  andorra la valle, catalan, art, artist | Pikist">
            <a:extLst>
              <a:ext uri="{FF2B5EF4-FFF2-40B4-BE49-F238E27FC236}">
                <a16:creationId xmlns:a16="http://schemas.microsoft.com/office/drawing/2014/main" id="{6AAFE1E3-698F-4426-A4CA-E37E77E4A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9347"/>
          <a:stretch/>
        </p:blipFill>
        <p:spPr bwMode="auto">
          <a:xfrm>
            <a:off x="7465485" y="17943"/>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Fotos surrealismo libres de regalías | Pxfuel">
            <a:extLst>
              <a:ext uri="{FF2B5EF4-FFF2-40B4-BE49-F238E27FC236}">
                <a16:creationId xmlns:a16="http://schemas.microsoft.com/office/drawing/2014/main" id="{2CF68B02-CD9D-4982-BB22-9A882DBF41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089"/>
          <a:stretch/>
        </p:blipFill>
        <p:spPr bwMode="auto">
          <a:xfrm>
            <a:off x="9382678" y="17943"/>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Reloj De Arena Surrealista - Imagen gratis en Pixabay">
            <a:extLst>
              <a:ext uri="{FF2B5EF4-FFF2-40B4-BE49-F238E27FC236}">
                <a16:creationId xmlns:a16="http://schemas.microsoft.com/office/drawing/2014/main" id="{B32CFF06-6DC8-469C-8E54-6E42C0B250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537943"/>
            <a:ext cx="189228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Taza De Café - Imagen gratis en Pixabay">
            <a:extLst>
              <a:ext uri="{FF2B5EF4-FFF2-40B4-BE49-F238E27FC236}">
                <a16:creationId xmlns:a16="http://schemas.microsoft.com/office/drawing/2014/main" id="{516EFC72-5F6D-4415-827E-789E5731FB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165" r="11269"/>
          <a:stretch/>
        </p:blipFill>
        <p:spPr bwMode="auto">
          <a:xfrm>
            <a:off x="1841365" y="2520000"/>
            <a:ext cx="189168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the little mermaid | the fairy tales. handmade, scissor n´gl… | Flickr">
            <a:extLst>
              <a:ext uri="{FF2B5EF4-FFF2-40B4-BE49-F238E27FC236}">
                <a16:creationId xmlns:a16="http://schemas.microsoft.com/office/drawing/2014/main" id="{25C3970D-0CF2-46D6-B5C2-B31D2F2A2A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808" r="5806"/>
          <a:stretch/>
        </p:blipFill>
        <p:spPr bwMode="auto">
          <a:xfrm>
            <a:off x="3707029" y="2512543"/>
            <a:ext cx="189168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Foto de stock gratuita sobre cementerio, santo, Vitral">
            <a:extLst>
              <a:ext uri="{FF2B5EF4-FFF2-40B4-BE49-F238E27FC236}">
                <a16:creationId xmlns:a16="http://schemas.microsoft.com/office/drawing/2014/main" id="{92C87F04-DF43-437B-8BDB-FF9D913154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6559" y="2512543"/>
            <a:ext cx="189168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454" name="Picture 22" descr="azul, Curitiba, paisaje, mágico, naturaleza, sakura, cielo, verano,  surrealista | Pikist">
            <a:extLst>
              <a:ext uri="{FF2B5EF4-FFF2-40B4-BE49-F238E27FC236}">
                <a16:creationId xmlns:a16="http://schemas.microsoft.com/office/drawing/2014/main" id="{545BEA37-085D-4297-A9B4-C362309F3C9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853"/>
          <a:stretch/>
        </p:blipFill>
        <p:spPr bwMode="auto">
          <a:xfrm rot="5400000" flipH="1">
            <a:off x="7152234" y="2833857"/>
            <a:ext cx="2520000" cy="1892286"/>
          </a:xfrm>
          <a:prstGeom prst="rect">
            <a:avLst/>
          </a:prstGeom>
          <a:noFill/>
          <a:extLst>
            <a:ext uri="{909E8E84-426E-40DD-AFC4-6F175D3DCCD1}">
              <a14:hiddenFill xmlns:a14="http://schemas.microsoft.com/office/drawing/2010/main">
                <a:solidFill>
                  <a:srgbClr val="FFFFFF"/>
                </a:solidFill>
              </a14:hiddenFill>
            </a:ext>
          </a:extLst>
        </p:spPr>
      </p:pic>
      <p:pic>
        <p:nvPicPr>
          <p:cNvPr id="18458" name="Picture 26" descr="Página 15 | libre de regalías arte digital fotos descarga gratuita | Piqsels">
            <a:extLst>
              <a:ext uri="{FF2B5EF4-FFF2-40B4-BE49-F238E27FC236}">
                <a16:creationId xmlns:a16="http://schemas.microsoft.com/office/drawing/2014/main" id="{5B4C895C-C471-4CE3-99A8-4FB6BFFFE7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2073" y="2512543"/>
            <a:ext cx="1892286"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25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A85EBD2-5927-435A-9113-62066A558DB3}"/>
              </a:ext>
            </a:extLst>
          </p:cNvPr>
          <p:cNvSpPr/>
          <p:nvPr/>
        </p:nvSpPr>
        <p:spPr>
          <a:xfrm>
            <a:off x="2351719" y="1"/>
            <a:ext cx="9662092" cy="68580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b="1" dirty="0">
              <a:solidFill>
                <a:schemeClr val="tx1"/>
              </a:solidFill>
            </a:endParaRPr>
          </a:p>
          <a:p>
            <a:pPr algn="ctr"/>
            <a:r>
              <a:rPr lang="es-MX" b="1" dirty="0">
                <a:solidFill>
                  <a:schemeClr val="tx1"/>
                </a:solidFill>
              </a:rPr>
              <a:t>REGLAS  “SU REAL PALABRA” VIRTUAL :</a:t>
            </a:r>
          </a:p>
          <a:p>
            <a:r>
              <a:rPr lang="es-MX" dirty="0">
                <a:solidFill>
                  <a:schemeClr val="tx1"/>
                </a:solidFill>
              </a:rPr>
              <a:t>1° Antes de iniciar a jugar se elige el tema. Todas las palabras digan o escriban en el recuadro tendrán que ver con esa temática durante todo el juego.</a:t>
            </a:r>
          </a:p>
          <a:p>
            <a:endParaRPr lang="es-MX" dirty="0">
              <a:solidFill>
                <a:schemeClr val="tx1"/>
              </a:solidFill>
            </a:endParaRPr>
          </a:p>
          <a:p>
            <a:r>
              <a:rPr lang="es-MX" dirty="0">
                <a:solidFill>
                  <a:schemeClr val="tx1"/>
                </a:solidFill>
              </a:rPr>
              <a:t>2° Un jugador por turno dirá </a:t>
            </a:r>
            <a:r>
              <a:rPr lang="es-MX" b="1" dirty="0">
                <a:solidFill>
                  <a:schemeClr val="tx1"/>
                </a:solidFill>
              </a:rPr>
              <a:t>su real palabra</a:t>
            </a:r>
            <a:r>
              <a:rPr lang="es-MX" dirty="0">
                <a:solidFill>
                  <a:schemeClr val="tx1"/>
                </a:solidFill>
              </a:rPr>
              <a:t>, frase o concepto relacionado con un tema (eso se define al principio del juego) y todos  (con excepción de la persona de dijo “</a:t>
            </a:r>
            <a:r>
              <a:rPr lang="es-MX" b="1" dirty="0">
                <a:solidFill>
                  <a:schemeClr val="tx1"/>
                </a:solidFill>
              </a:rPr>
              <a:t>su real palabra</a:t>
            </a:r>
            <a:r>
              <a:rPr lang="es-MX" dirty="0">
                <a:solidFill>
                  <a:schemeClr val="tx1"/>
                </a:solidFill>
              </a:rPr>
              <a:t>”) deberán buscar una imagen que coincida con esa palabra entre las diapositivas 4 a la 16, copiar la tarjeta con “</a:t>
            </a:r>
            <a:r>
              <a:rPr lang="es-MX" dirty="0" err="1">
                <a:solidFill>
                  <a:schemeClr val="tx1"/>
                </a:solidFill>
              </a:rPr>
              <a:t>ctrl+c</a:t>
            </a:r>
            <a:r>
              <a:rPr lang="es-MX" dirty="0">
                <a:solidFill>
                  <a:schemeClr val="tx1"/>
                </a:solidFill>
              </a:rPr>
              <a:t>”  colocar la imagen que coincida mejor con la idea  o palabra que la persona colocando la carta en uno de los 10 espacios disponibles presionando “</a:t>
            </a:r>
            <a:r>
              <a:rPr lang="es-MX" dirty="0" err="1">
                <a:solidFill>
                  <a:schemeClr val="tx1"/>
                </a:solidFill>
              </a:rPr>
              <a:t>ctrl+v</a:t>
            </a:r>
            <a:r>
              <a:rPr lang="es-MX" dirty="0">
                <a:solidFill>
                  <a:schemeClr val="tx1"/>
                </a:solidFill>
              </a:rPr>
              <a:t>” (Recuerda la persona que dice “</a:t>
            </a:r>
            <a:r>
              <a:rPr lang="es-MX" b="1" dirty="0">
                <a:solidFill>
                  <a:schemeClr val="tx1"/>
                </a:solidFill>
              </a:rPr>
              <a:t>su real palabra” </a:t>
            </a:r>
            <a:r>
              <a:rPr lang="es-MX" dirty="0">
                <a:solidFill>
                  <a:schemeClr val="tx1"/>
                </a:solidFill>
              </a:rPr>
              <a:t>no pone carta ese turno) .</a:t>
            </a:r>
          </a:p>
          <a:p>
            <a:endParaRPr lang="es-MX" dirty="0">
              <a:solidFill>
                <a:schemeClr val="tx1"/>
              </a:solidFill>
            </a:endParaRPr>
          </a:p>
          <a:p>
            <a:r>
              <a:rPr lang="es-MX" dirty="0">
                <a:solidFill>
                  <a:schemeClr val="tx1"/>
                </a:solidFill>
              </a:rPr>
              <a:t>3° NO SE PUEDE CAMBIAR LA TARJETA YA PUESTA. Salvo la siguiente excepción:</a:t>
            </a:r>
          </a:p>
          <a:p>
            <a:r>
              <a:rPr lang="es-MX" dirty="0">
                <a:solidFill>
                  <a:schemeClr val="tx1"/>
                </a:solidFill>
              </a:rPr>
              <a:t>Si dos personas ponen la misma tarjeta, la ultima persona en colocar dicha tarjeta deberá cambiarla por otra.  </a:t>
            </a:r>
          </a:p>
          <a:p>
            <a:endParaRPr lang="es-MX" dirty="0">
              <a:solidFill>
                <a:schemeClr val="tx1"/>
              </a:solidFill>
            </a:endParaRPr>
          </a:p>
          <a:p>
            <a:r>
              <a:rPr lang="es-MX" dirty="0">
                <a:solidFill>
                  <a:schemeClr val="tx1"/>
                </a:solidFill>
              </a:rPr>
              <a:t>4° La persona que dijo la palabra deberá elegir 3 tarjetas que coincidan mejor con  su idea o </a:t>
            </a:r>
            <a:r>
              <a:rPr lang="es-MX" b="1" dirty="0">
                <a:solidFill>
                  <a:schemeClr val="tx1"/>
                </a:solidFill>
              </a:rPr>
              <a:t>su real palabra</a:t>
            </a:r>
            <a:r>
              <a:rPr lang="es-MX" dirty="0">
                <a:solidFill>
                  <a:schemeClr val="tx1"/>
                </a:solidFill>
              </a:rPr>
              <a:t> dicha e indicar con un numero cuantos pasos avanzara cada jugador colocando el numero sobre cada tarjeta. Los jugadores dueños de dicha tarjeta avanzarán los pasos indicados. La persona tendrá que justificar porque cada tarjeta avanza tantos pasos en particular. </a:t>
            </a:r>
          </a:p>
          <a:p>
            <a:endParaRPr lang="es-MX" dirty="0">
              <a:solidFill>
                <a:schemeClr val="tx1"/>
              </a:solidFill>
            </a:endParaRPr>
          </a:p>
          <a:p>
            <a:r>
              <a:rPr lang="es-MX" dirty="0">
                <a:solidFill>
                  <a:schemeClr val="tx1"/>
                </a:solidFill>
              </a:rPr>
              <a:t>5°El jugador que selecciono a los ganadores solo avanzara una casilla. Con eso termina su turno e inicia el del siguiente jugador, mientras, los jugadores no seleccionados no avanzaran ninguna casilla con sus caritas</a:t>
            </a:r>
          </a:p>
          <a:p>
            <a:endParaRPr lang="es-MX" dirty="0">
              <a:solidFill>
                <a:schemeClr val="tx1"/>
              </a:solidFill>
            </a:endParaRPr>
          </a:p>
          <a:p>
            <a:r>
              <a:rPr lang="es-MX" dirty="0">
                <a:solidFill>
                  <a:schemeClr val="tx1"/>
                </a:solidFill>
              </a:rPr>
              <a:t>6°.  Gana el primero en llegar a la casilla numero 30</a:t>
            </a:r>
          </a:p>
          <a:p>
            <a:endParaRPr lang="es-MX" dirty="0"/>
          </a:p>
        </p:txBody>
      </p:sp>
      <p:sp>
        <p:nvSpPr>
          <p:cNvPr id="3" name="Rectángulo 2">
            <a:extLst>
              <a:ext uri="{FF2B5EF4-FFF2-40B4-BE49-F238E27FC236}">
                <a16:creationId xmlns:a16="http://schemas.microsoft.com/office/drawing/2014/main" id="{5162B09B-F613-44A7-87C6-96A7EC99CC9A}"/>
              </a:ext>
            </a:extLst>
          </p:cNvPr>
          <p:cNvSpPr/>
          <p:nvPr/>
        </p:nvSpPr>
        <p:spPr>
          <a:xfrm>
            <a:off x="587582" y="2668076"/>
            <a:ext cx="1370808" cy="576775"/>
          </a:xfrm>
          <a:prstGeom prst="rect">
            <a:avLst/>
          </a:prstGeom>
          <a:blipFill>
            <a:blip r:embed="rId3"/>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PIEZAS DE MOVIMIENTO</a:t>
            </a:r>
          </a:p>
        </p:txBody>
      </p:sp>
      <p:sp>
        <p:nvSpPr>
          <p:cNvPr id="4" name="Cara sonriente 3">
            <a:extLst>
              <a:ext uri="{FF2B5EF4-FFF2-40B4-BE49-F238E27FC236}">
                <a16:creationId xmlns:a16="http://schemas.microsoft.com/office/drawing/2014/main" id="{B39C3153-5F76-4CCB-8C71-F9A46640439F}"/>
              </a:ext>
            </a:extLst>
          </p:cNvPr>
          <p:cNvSpPr/>
          <p:nvPr/>
        </p:nvSpPr>
        <p:spPr>
          <a:xfrm>
            <a:off x="238941" y="3376441"/>
            <a:ext cx="419100" cy="440892"/>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ara sonriente 4">
            <a:extLst>
              <a:ext uri="{FF2B5EF4-FFF2-40B4-BE49-F238E27FC236}">
                <a16:creationId xmlns:a16="http://schemas.microsoft.com/office/drawing/2014/main" id="{7C43682D-1236-4361-994C-DE6EBEC7DBD4}"/>
              </a:ext>
            </a:extLst>
          </p:cNvPr>
          <p:cNvSpPr/>
          <p:nvPr/>
        </p:nvSpPr>
        <p:spPr>
          <a:xfrm>
            <a:off x="989176" y="3376441"/>
            <a:ext cx="419100" cy="440892"/>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ara sonriente 5">
            <a:extLst>
              <a:ext uri="{FF2B5EF4-FFF2-40B4-BE49-F238E27FC236}">
                <a16:creationId xmlns:a16="http://schemas.microsoft.com/office/drawing/2014/main" id="{11CD55A7-86C0-4B2B-B4B9-B1C1F553DA6B}"/>
              </a:ext>
            </a:extLst>
          </p:cNvPr>
          <p:cNvSpPr/>
          <p:nvPr/>
        </p:nvSpPr>
        <p:spPr>
          <a:xfrm>
            <a:off x="1651446" y="3364814"/>
            <a:ext cx="419100" cy="440892"/>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ara sonriente 6">
            <a:extLst>
              <a:ext uri="{FF2B5EF4-FFF2-40B4-BE49-F238E27FC236}">
                <a16:creationId xmlns:a16="http://schemas.microsoft.com/office/drawing/2014/main" id="{9474202B-8D61-46B5-B789-8863B22DB9E4}"/>
              </a:ext>
            </a:extLst>
          </p:cNvPr>
          <p:cNvSpPr/>
          <p:nvPr/>
        </p:nvSpPr>
        <p:spPr>
          <a:xfrm>
            <a:off x="323142" y="4637165"/>
            <a:ext cx="419100" cy="440892"/>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ara sonriente 7">
            <a:extLst>
              <a:ext uri="{FF2B5EF4-FFF2-40B4-BE49-F238E27FC236}">
                <a16:creationId xmlns:a16="http://schemas.microsoft.com/office/drawing/2014/main" id="{39167A29-D160-4427-9746-288204B3EB01}"/>
              </a:ext>
            </a:extLst>
          </p:cNvPr>
          <p:cNvSpPr/>
          <p:nvPr/>
        </p:nvSpPr>
        <p:spPr>
          <a:xfrm>
            <a:off x="1005101" y="4637165"/>
            <a:ext cx="419100" cy="440892"/>
          </a:xfrm>
          <a:prstGeom prst="smileyFace">
            <a:avLst/>
          </a:prstGeom>
          <a:solidFill>
            <a:srgbClr val="3B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ara sonriente 8">
            <a:extLst>
              <a:ext uri="{FF2B5EF4-FFF2-40B4-BE49-F238E27FC236}">
                <a16:creationId xmlns:a16="http://schemas.microsoft.com/office/drawing/2014/main" id="{459922A9-85CE-4B12-8FFE-83609DD50FDF}"/>
              </a:ext>
            </a:extLst>
          </p:cNvPr>
          <p:cNvSpPr/>
          <p:nvPr/>
        </p:nvSpPr>
        <p:spPr>
          <a:xfrm>
            <a:off x="1678410" y="4661519"/>
            <a:ext cx="419100" cy="440892"/>
          </a:xfrm>
          <a:prstGeom prst="smileyFac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ara sonriente 9">
            <a:extLst>
              <a:ext uri="{FF2B5EF4-FFF2-40B4-BE49-F238E27FC236}">
                <a16:creationId xmlns:a16="http://schemas.microsoft.com/office/drawing/2014/main" id="{452C6641-823C-4DAF-908C-A3E171600CAB}"/>
              </a:ext>
            </a:extLst>
          </p:cNvPr>
          <p:cNvSpPr/>
          <p:nvPr/>
        </p:nvSpPr>
        <p:spPr>
          <a:xfrm>
            <a:off x="235340" y="5864353"/>
            <a:ext cx="419100" cy="440892"/>
          </a:xfrm>
          <a:prstGeom prst="smileyFace">
            <a:avLst>
              <a:gd name="adj" fmla="val 465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ara sonriente 10">
            <a:extLst>
              <a:ext uri="{FF2B5EF4-FFF2-40B4-BE49-F238E27FC236}">
                <a16:creationId xmlns:a16="http://schemas.microsoft.com/office/drawing/2014/main" id="{927D4459-5C73-467D-90D5-0636B2BBA48A}"/>
              </a:ext>
            </a:extLst>
          </p:cNvPr>
          <p:cNvSpPr/>
          <p:nvPr/>
        </p:nvSpPr>
        <p:spPr>
          <a:xfrm>
            <a:off x="1051481" y="5809591"/>
            <a:ext cx="419100" cy="440892"/>
          </a:xfrm>
          <a:prstGeom prst="smileyFac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ara sonriente 11">
            <a:extLst>
              <a:ext uri="{FF2B5EF4-FFF2-40B4-BE49-F238E27FC236}">
                <a16:creationId xmlns:a16="http://schemas.microsoft.com/office/drawing/2014/main" id="{E71C7A85-0C4B-41A5-B558-45211F35D6EC}"/>
              </a:ext>
            </a:extLst>
          </p:cNvPr>
          <p:cNvSpPr/>
          <p:nvPr/>
        </p:nvSpPr>
        <p:spPr>
          <a:xfrm>
            <a:off x="1738676" y="5843393"/>
            <a:ext cx="419100" cy="440892"/>
          </a:xfrm>
          <a:prstGeom prst="smileyFac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378A5D27-AD96-4386-8E54-E9F26E382A86}"/>
              </a:ext>
            </a:extLst>
          </p:cNvPr>
          <p:cNvSpPr/>
          <p:nvPr/>
        </p:nvSpPr>
        <p:spPr>
          <a:xfrm>
            <a:off x="599794" y="189497"/>
            <a:ext cx="1370808" cy="576775"/>
          </a:xfrm>
          <a:prstGeom prst="rect">
            <a:avLst/>
          </a:prstGeom>
          <a:blipFill>
            <a:blip r:embed="rId4"/>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TARJETAS PARA VOTAR</a:t>
            </a:r>
          </a:p>
        </p:txBody>
      </p:sp>
      <p:sp>
        <p:nvSpPr>
          <p:cNvPr id="14" name="Rectángulo 13">
            <a:extLst>
              <a:ext uri="{FF2B5EF4-FFF2-40B4-BE49-F238E27FC236}">
                <a16:creationId xmlns:a16="http://schemas.microsoft.com/office/drawing/2014/main" id="{8A7A53CB-CF70-47D2-9F77-1CA4622B6BFD}"/>
              </a:ext>
            </a:extLst>
          </p:cNvPr>
          <p:cNvSpPr/>
          <p:nvPr/>
        </p:nvSpPr>
        <p:spPr>
          <a:xfrm>
            <a:off x="937614" y="1464260"/>
            <a:ext cx="603508" cy="5622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3</a:t>
            </a:r>
          </a:p>
        </p:txBody>
      </p:sp>
      <p:sp>
        <p:nvSpPr>
          <p:cNvPr id="15" name="Rectángulo 14">
            <a:extLst>
              <a:ext uri="{FF2B5EF4-FFF2-40B4-BE49-F238E27FC236}">
                <a16:creationId xmlns:a16="http://schemas.microsoft.com/office/drawing/2014/main" id="{E8F1C8DD-CEC4-402F-8D56-4C0570030A81}"/>
              </a:ext>
            </a:extLst>
          </p:cNvPr>
          <p:cNvSpPr/>
          <p:nvPr/>
        </p:nvSpPr>
        <p:spPr>
          <a:xfrm>
            <a:off x="1349692" y="809995"/>
            <a:ext cx="603508" cy="5622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2</a:t>
            </a:r>
          </a:p>
        </p:txBody>
      </p:sp>
      <p:sp>
        <p:nvSpPr>
          <p:cNvPr id="16" name="Rectángulo 15">
            <a:extLst>
              <a:ext uri="{FF2B5EF4-FFF2-40B4-BE49-F238E27FC236}">
                <a16:creationId xmlns:a16="http://schemas.microsoft.com/office/drawing/2014/main" id="{255A2FA5-25B2-43E4-9521-E9917B936CBB}"/>
              </a:ext>
            </a:extLst>
          </p:cNvPr>
          <p:cNvSpPr/>
          <p:nvPr/>
        </p:nvSpPr>
        <p:spPr>
          <a:xfrm>
            <a:off x="641050" y="827963"/>
            <a:ext cx="603508" cy="5622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1</a:t>
            </a:r>
          </a:p>
        </p:txBody>
      </p:sp>
    </p:spTree>
    <p:extLst>
      <p:ext uri="{BB962C8B-B14F-4D97-AF65-F5344CB8AC3E}">
        <p14:creationId xmlns:p14="http://schemas.microsoft.com/office/powerpoint/2010/main" val="59301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2D378C-7009-4DB3-AE65-1F900CC8AB3F}"/>
              </a:ext>
            </a:extLst>
          </p:cNvPr>
          <p:cNvPicPr>
            <a:picLocks noChangeAspect="1"/>
          </p:cNvPicPr>
          <p:nvPr/>
        </p:nvPicPr>
        <p:blipFill>
          <a:blip r:embed="rId2"/>
          <a:stretch>
            <a:fillRect/>
          </a:stretch>
        </p:blipFill>
        <p:spPr>
          <a:xfrm>
            <a:off x="1920868" y="2984972"/>
            <a:ext cx="10262738" cy="1612716"/>
          </a:xfrm>
          <a:prstGeom prst="rect">
            <a:avLst/>
          </a:prstGeom>
        </p:spPr>
      </p:pic>
      <p:sp>
        <p:nvSpPr>
          <p:cNvPr id="31" name="Rectángulo 30">
            <a:extLst>
              <a:ext uri="{FF2B5EF4-FFF2-40B4-BE49-F238E27FC236}">
                <a16:creationId xmlns:a16="http://schemas.microsoft.com/office/drawing/2014/main" id="{7ACE24E8-FB8D-47D0-84D0-3C71414EA270}"/>
              </a:ext>
            </a:extLst>
          </p:cNvPr>
          <p:cNvSpPr/>
          <p:nvPr/>
        </p:nvSpPr>
        <p:spPr>
          <a:xfrm>
            <a:off x="4563611" y="17252"/>
            <a:ext cx="7465567" cy="576775"/>
          </a:xfrm>
          <a:prstGeom prst="rect">
            <a:avLst/>
          </a:prstGeom>
          <a:blipFill>
            <a:blip r:embed="rId3"/>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solidFill>
                  <a:schemeClr val="tx1"/>
                </a:solidFill>
              </a:rPr>
              <a:t>Guerra Fría</a:t>
            </a:r>
          </a:p>
        </p:txBody>
      </p:sp>
      <p:sp>
        <p:nvSpPr>
          <p:cNvPr id="33" name="Rectángulo 32">
            <a:extLst>
              <a:ext uri="{FF2B5EF4-FFF2-40B4-BE49-F238E27FC236}">
                <a16:creationId xmlns:a16="http://schemas.microsoft.com/office/drawing/2014/main" id="{8E966238-11B1-4937-8E98-C6319989022B}"/>
              </a:ext>
            </a:extLst>
          </p:cNvPr>
          <p:cNvSpPr/>
          <p:nvPr/>
        </p:nvSpPr>
        <p:spPr>
          <a:xfrm>
            <a:off x="199676" y="17252"/>
            <a:ext cx="4199695" cy="576775"/>
          </a:xfrm>
          <a:prstGeom prst="rect">
            <a:avLst/>
          </a:prstGeom>
          <a:blipFill>
            <a:blip r:embed="rId4"/>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solidFill>
                  <a:schemeClr val="tx1"/>
                </a:solidFill>
              </a:rPr>
              <a:t>Historia mundial</a:t>
            </a:r>
          </a:p>
        </p:txBody>
      </p:sp>
      <p:sp>
        <p:nvSpPr>
          <p:cNvPr id="34" name="Rectángulo 33">
            <a:extLst>
              <a:ext uri="{FF2B5EF4-FFF2-40B4-BE49-F238E27FC236}">
                <a16:creationId xmlns:a16="http://schemas.microsoft.com/office/drawing/2014/main" id="{4A0A93D0-053D-455C-9C14-E829E2520407}"/>
              </a:ext>
            </a:extLst>
          </p:cNvPr>
          <p:cNvSpPr/>
          <p:nvPr/>
        </p:nvSpPr>
        <p:spPr>
          <a:xfrm>
            <a:off x="8394" y="3176075"/>
            <a:ext cx="1370808" cy="576775"/>
          </a:xfrm>
          <a:prstGeom prst="rect">
            <a:avLst/>
          </a:prstGeom>
          <a:blipFill>
            <a:blip r:embed="rId5"/>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PIEZAS DE MOVIMIENTO</a:t>
            </a:r>
          </a:p>
        </p:txBody>
      </p:sp>
      <p:sp>
        <p:nvSpPr>
          <p:cNvPr id="37" name="Cara sonriente 36">
            <a:extLst>
              <a:ext uri="{FF2B5EF4-FFF2-40B4-BE49-F238E27FC236}">
                <a16:creationId xmlns:a16="http://schemas.microsoft.com/office/drawing/2014/main" id="{1B4709A1-6FB7-405D-B2BC-93A9ABF7ED59}"/>
              </a:ext>
            </a:extLst>
          </p:cNvPr>
          <p:cNvSpPr/>
          <p:nvPr/>
        </p:nvSpPr>
        <p:spPr>
          <a:xfrm>
            <a:off x="11393780" y="3915576"/>
            <a:ext cx="419100" cy="440892"/>
          </a:xfrm>
          <a:prstGeom prst="smileyFac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ara sonriente 37">
            <a:extLst>
              <a:ext uri="{FF2B5EF4-FFF2-40B4-BE49-F238E27FC236}">
                <a16:creationId xmlns:a16="http://schemas.microsoft.com/office/drawing/2014/main" id="{52D3EAFE-6598-4808-BFEA-F637633182C6}"/>
              </a:ext>
            </a:extLst>
          </p:cNvPr>
          <p:cNvSpPr/>
          <p:nvPr/>
        </p:nvSpPr>
        <p:spPr>
          <a:xfrm>
            <a:off x="-9874" y="6334898"/>
            <a:ext cx="419100" cy="440892"/>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ara sonriente 38">
            <a:extLst>
              <a:ext uri="{FF2B5EF4-FFF2-40B4-BE49-F238E27FC236}">
                <a16:creationId xmlns:a16="http://schemas.microsoft.com/office/drawing/2014/main" id="{0453FD84-3FE6-458B-A76F-1896109BA37A}"/>
              </a:ext>
            </a:extLst>
          </p:cNvPr>
          <p:cNvSpPr/>
          <p:nvPr/>
        </p:nvSpPr>
        <p:spPr>
          <a:xfrm>
            <a:off x="11907786" y="3575539"/>
            <a:ext cx="419100" cy="440892"/>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Cara sonriente 39">
            <a:extLst>
              <a:ext uri="{FF2B5EF4-FFF2-40B4-BE49-F238E27FC236}">
                <a16:creationId xmlns:a16="http://schemas.microsoft.com/office/drawing/2014/main" id="{25FDEF63-62CE-40A8-A410-80CC1555E891}"/>
              </a:ext>
            </a:extLst>
          </p:cNvPr>
          <p:cNvSpPr/>
          <p:nvPr/>
        </p:nvSpPr>
        <p:spPr>
          <a:xfrm>
            <a:off x="11921671" y="3903418"/>
            <a:ext cx="419100" cy="440892"/>
          </a:xfrm>
          <a:prstGeom prst="smileyFac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Cara sonriente 40">
            <a:extLst>
              <a:ext uri="{FF2B5EF4-FFF2-40B4-BE49-F238E27FC236}">
                <a16:creationId xmlns:a16="http://schemas.microsoft.com/office/drawing/2014/main" id="{6435BBD0-F874-4D40-A834-F7F295130179}"/>
              </a:ext>
            </a:extLst>
          </p:cNvPr>
          <p:cNvSpPr/>
          <p:nvPr/>
        </p:nvSpPr>
        <p:spPr>
          <a:xfrm>
            <a:off x="11617215" y="3918989"/>
            <a:ext cx="419100" cy="440892"/>
          </a:xfrm>
          <a:prstGeom prst="smileyFace">
            <a:avLst/>
          </a:prstGeom>
          <a:solidFill>
            <a:srgbClr val="3B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Cara sonriente 41">
            <a:extLst>
              <a:ext uri="{FF2B5EF4-FFF2-40B4-BE49-F238E27FC236}">
                <a16:creationId xmlns:a16="http://schemas.microsoft.com/office/drawing/2014/main" id="{3CFC88D6-BEAA-4534-90B0-834F42EBD905}"/>
              </a:ext>
            </a:extLst>
          </p:cNvPr>
          <p:cNvSpPr/>
          <p:nvPr/>
        </p:nvSpPr>
        <p:spPr>
          <a:xfrm>
            <a:off x="11427403" y="3532404"/>
            <a:ext cx="419100" cy="440892"/>
          </a:xfrm>
          <a:prstGeom prst="smileyFac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Cara sonriente 42">
            <a:extLst>
              <a:ext uri="{FF2B5EF4-FFF2-40B4-BE49-F238E27FC236}">
                <a16:creationId xmlns:a16="http://schemas.microsoft.com/office/drawing/2014/main" id="{4AD658FA-4AC6-4D11-9746-68AFBECB5AE5}"/>
              </a:ext>
            </a:extLst>
          </p:cNvPr>
          <p:cNvSpPr/>
          <p:nvPr/>
        </p:nvSpPr>
        <p:spPr>
          <a:xfrm>
            <a:off x="11688855" y="3607688"/>
            <a:ext cx="419100" cy="440892"/>
          </a:xfrm>
          <a:prstGeom prst="smileyFac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Cara sonriente 43">
            <a:extLst>
              <a:ext uri="{FF2B5EF4-FFF2-40B4-BE49-F238E27FC236}">
                <a16:creationId xmlns:a16="http://schemas.microsoft.com/office/drawing/2014/main" id="{71634426-FF10-4F03-8F47-264925B77FEE}"/>
              </a:ext>
            </a:extLst>
          </p:cNvPr>
          <p:cNvSpPr/>
          <p:nvPr/>
        </p:nvSpPr>
        <p:spPr>
          <a:xfrm>
            <a:off x="461387" y="6334898"/>
            <a:ext cx="419100" cy="440892"/>
          </a:xfrm>
          <a:prstGeom prst="smileyFace">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ara sonriente 44">
            <a:extLst>
              <a:ext uri="{FF2B5EF4-FFF2-40B4-BE49-F238E27FC236}">
                <a16:creationId xmlns:a16="http://schemas.microsoft.com/office/drawing/2014/main" id="{3E078F25-83F8-4DFB-885A-77507EE20227}"/>
              </a:ext>
            </a:extLst>
          </p:cNvPr>
          <p:cNvSpPr/>
          <p:nvPr/>
        </p:nvSpPr>
        <p:spPr>
          <a:xfrm>
            <a:off x="917997" y="6334898"/>
            <a:ext cx="419100" cy="440892"/>
          </a:xfrm>
          <a:prstGeom prst="smileyFac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5C60566D-0AF4-419E-B7D5-047292B7AE3D}"/>
              </a:ext>
            </a:extLst>
          </p:cNvPr>
          <p:cNvSpPr/>
          <p:nvPr/>
        </p:nvSpPr>
        <p:spPr>
          <a:xfrm>
            <a:off x="20606" y="697496"/>
            <a:ext cx="1370808" cy="576775"/>
          </a:xfrm>
          <a:prstGeom prst="rect">
            <a:avLst/>
          </a:prstGeom>
          <a:blipFill>
            <a:blip r:embed="rId6"/>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TARJETAS PARA VOTAR</a:t>
            </a:r>
          </a:p>
        </p:txBody>
      </p:sp>
      <p:sp>
        <p:nvSpPr>
          <p:cNvPr id="47" name="Rectángulo 46">
            <a:extLst>
              <a:ext uri="{FF2B5EF4-FFF2-40B4-BE49-F238E27FC236}">
                <a16:creationId xmlns:a16="http://schemas.microsoft.com/office/drawing/2014/main" id="{B3E5C114-0B8E-4CFA-851C-08FC83A4D303}"/>
              </a:ext>
            </a:extLst>
          </p:cNvPr>
          <p:cNvSpPr/>
          <p:nvPr/>
        </p:nvSpPr>
        <p:spPr>
          <a:xfrm>
            <a:off x="-9874" y="1392280"/>
            <a:ext cx="603508" cy="5622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3</a:t>
            </a:r>
          </a:p>
        </p:txBody>
      </p:sp>
      <p:sp>
        <p:nvSpPr>
          <p:cNvPr id="48" name="Rectángulo 47">
            <a:extLst>
              <a:ext uri="{FF2B5EF4-FFF2-40B4-BE49-F238E27FC236}">
                <a16:creationId xmlns:a16="http://schemas.microsoft.com/office/drawing/2014/main" id="{4DA8D8A6-4391-48B5-944D-28643617DB83}"/>
              </a:ext>
            </a:extLst>
          </p:cNvPr>
          <p:cNvSpPr/>
          <p:nvPr/>
        </p:nvSpPr>
        <p:spPr>
          <a:xfrm>
            <a:off x="751254" y="1392280"/>
            <a:ext cx="603508" cy="5622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2</a:t>
            </a:r>
          </a:p>
        </p:txBody>
      </p:sp>
      <p:sp>
        <p:nvSpPr>
          <p:cNvPr id="49" name="Rectángulo 48">
            <a:extLst>
              <a:ext uri="{FF2B5EF4-FFF2-40B4-BE49-F238E27FC236}">
                <a16:creationId xmlns:a16="http://schemas.microsoft.com/office/drawing/2014/main" id="{12E8451E-216A-40D9-A08F-26DC45ADFBE0}"/>
              </a:ext>
            </a:extLst>
          </p:cNvPr>
          <p:cNvSpPr/>
          <p:nvPr/>
        </p:nvSpPr>
        <p:spPr>
          <a:xfrm>
            <a:off x="409226" y="2072522"/>
            <a:ext cx="543049" cy="5631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rPr>
              <a:t>1</a:t>
            </a:r>
          </a:p>
        </p:txBody>
      </p:sp>
      <p:pic>
        <p:nvPicPr>
          <p:cNvPr id="60" name="Picture 10" descr="Surrealism, surreal, moon, fantasy, dream - free image from needpix.com">
            <a:extLst>
              <a:ext uri="{FF2B5EF4-FFF2-40B4-BE49-F238E27FC236}">
                <a16:creationId xmlns:a16="http://schemas.microsoft.com/office/drawing/2014/main" id="{6890512B-BE55-4CB8-8928-D8530F4271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4014" y="4596012"/>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Surrealism, surreal, moon, fantasy, dream - free image from needpix.com">
            <a:extLst>
              <a:ext uri="{FF2B5EF4-FFF2-40B4-BE49-F238E27FC236}">
                <a16:creationId xmlns:a16="http://schemas.microsoft.com/office/drawing/2014/main" id="{4B77DBEB-950D-4DAB-8120-53D3715781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7482" y="4596012"/>
            <a:ext cx="1892301"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307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and, bird, sky, surrealism, nature, positive | Pikist">
            <a:extLst>
              <a:ext uri="{FF2B5EF4-FFF2-40B4-BE49-F238E27FC236}">
                <a16:creationId xmlns:a16="http://schemas.microsoft.com/office/drawing/2014/main" id="{68208B0A-2D9E-4673-8A4C-7ABF63F374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18"/>
          <a:stretch/>
        </p:blipFill>
        <p:spPr bwMode="auto">
          <a:xfrm>
            <a:off x="0" y="762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r Lady of Sorrows (2013) - Paula Rego (1935) | &quot;Casa das E… | Flickr">
            <a:extLst>
              <a:ext uri="{FF2B5EF4-FFF2-40B4-BE49-F238E27FC236}">
                <a16:creationId xmlns:a16="http://schemas.microsoft.com/office/drawing/2014/main" id="{7EB5D90F-1031-44AA-A356-F2D5015186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2" r="9663"/>
          <a:stretch/>
        </p:blipFill>
        <p:spPr bwMode="auto">
          <a:xfrm>
            <a:off x="1867534" y="762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 Artists Genius Surrealism Painter Spain Monument - Max Pixel">
            <a:extLst>
              <a:ext uri="{FF2B5EF4-FFF2-40B4-BE49-F238E27FC236}">
                <a16:creationId xmlns:a16="http://schemas.microsoft.com/office/drawing/2014/main" id="{51F87216-D7DE-497A-82B9-411C02099D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13" r="28570" b="10135"/>
          <a:stretch/>
        </p:blipFill>
        <p:spPr bwMode="auto">
          <a:xfrm>
            <a:off x="3759835" y="762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photo Transformation Surreal Design Art Surrealism Idea - Max Pixel">
            <a:extLst>
              <a:ext uri="{FF2B5EF4-FFF2-40B4-BE49-F238E27FC236}">
                <a16:creationId xmlns:a16="http://schemas.microsoft.com/office/drawing/2014/main" id="{8D41C9D0-6CC1-4D76-8237-76AE2D35F0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9" t="-921" r="31269" b="921"/>
          <a:stretch/>
        </p:blipFill>
        <p:spPr bwMode="auto">
          <a:xfrm>
            <a:off x="5516972" y="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rt Surrealism Surrealistic - Free image on Pixabay">
            <a:extLst>
              <a:ext uri="{FF2B5EF4-FFF2-40B4-BE49-F238E27FC236}">
                <a16:creationId xmlns:a16="http://schemas.microsoft.com/office/drawing/2014/main" id="{4C1C5167-347F-4AF1-B39B-F802DC6D9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0680"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ckground, shop, fiction, fantastic, fantasy, surrealism, editor,  treatment, tree, man, being | Pikist">
            <a:extLst>
              <a:ext uri="{FF2B5EF4-FFF2-40B4-BE49-F238E27FC236}">
                <a16:creationId xmlns:a16="http://schemas.microsoft.com/office/drawing/2014/main" id="{043C467F-C1B5-48AB-8411-05FC16A5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5727" y="251238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D wallpaper: fantasy, surreal, landscape, mysterious, magic, surrealism |  Wallpaper Flare">
            <a:extLst>
              <a:ext uri="{FF2B5EF4-FFF2-40B4-BE49-F238E27FC236}">
                <a16:creationId xmlns:a16="http://schemas.microsoft.com/office/drawing/2014/main" id="{06342FCE-BCCC-472B-A92C-327174194B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a:stretch/>
        </p:blipFill>
        <p:spPr bwMode="auto">
          <a:xfrm>
            <a:off x="5593263" y="2527620"/>
            <a:ext cx="189229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Surrealism, surreal, moon, fantasy, dream - free image from needpix.com">
            <a:extLst>
              <a:ext uri="{FF2B5EF4-FFF2-40B4-BE49-F238E27FC236}">
                <a16:creationId xmlns:a16="http://schemas.microsoft.com/office/drawing/2014/main" id="{2E72C521-9D1B-45C9-8048-B562B2CA2C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9272" y="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 43 | Royalty free fairys photos | Pikist">
            <a:extLst>
              <a:ext uri="{FF2B5EF4-FFF2-40B4-BE49-F238E27FC236}">
                <a16:creationId xmlns:a16="http://schemas.microsoft.com/office/drawing/2014/main" id="{BBC51812-BED7-45B0-AF71-51CC905133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1573" y="0"/>
            <a:ext cx="189229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oncentration #2 (Surrealism) | Clouds: view from the plane … | Flickr">
            <a:extLst>
              <a:ext uri="{FF2B5EF4-FFF2-40B4-BE49-F238E27FC236}">
                <a16:creationId xmlns:a16="http://schemas.microsoft.com/office/drawing/2014/main" id="{D6E2EB69-5E8D-4803-82BF-2AD7DE32649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 r="25047"/>
          <a:stretch/>
        </p:blipFill>
        <p:spPr bwMode="auto">
          <a:xfrm>
            <a:off x="7485561" y="251238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Free Images : art, surrealism, arts, digitalpainting, ecilpse, screenshot,  special effects, fictional character, comic book, pc game, computer  wallpaper 1929x906 - - 163886 - Free stock photos - PxHere">
            <a:extLst>
              <a:ext uri="{FF2B5EF4-FFF2-40B4-BE49-F238E27FC236}">
                <a16:creationId xmlns:a16="http://schemas.microsoft.com/office/drawing/2014/main" id="{CEEAF744-9F15-4E85-8B80-B1DC01289D4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077" r="29618"/>
          <a:stretch/>
        </p:blipFill>
        <p:spPr bwMode="auto">
          <a:xfrm>
            <a:off x="9353906" y="251238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una Surrealista Cielo - Imagen gratis en Pixabay">
            <a:extLst>
              <a:ext uri="{FF2B5EF4-FFF2-40B4-BE49-F238E27FC236}">
                <a16:creationId xmlns:a16="http://schemas.microsoft.com/office/drawing/2014/main" id="{0DF58B25-C45A-4196-B1F8-32E3B5318A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730" r="17224"/>
          <a:stretch/>
        </p:blipFill>
        <p:spPr bwMode="auto">
          <a:xfrm>
            <a:off x="-5131" y="2512380"/>
            <a:ext cx="18923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9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oy moon, ball, sky, cosmos, fantasy, shop, forest, surrealism, background  | Pikist">
            <a:extLst>
              <a:ext uri="{FF2B5EF4-FFF2-40B4-BE49-F238E27FC236}">
                <a16:creationId xmlns:a16="http://schemas.microsoft.com/office/drawing/2014/main" id="{B9CC3F35-2F99-4738-A083-17E1D3052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9" y="-10893"/>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oyalty-free HD Surrealism photos | Pikrepo">
            <a:extLst>
              <a:ext uri="{FF2B5EF4-FFF2-40B4-BE49-F238E27FC236}">
                <a16:creationId xmlns:a16="http://schemas.microsoft.com/office/drawing/2014/main" id="{6409CC3F-B73E-414E-ADA7-7E75F40EC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33"/>
          <a:stretch/>
        </p:blipFill>
        <p:spPr bwMode="auto">
          <a:xfrm>
            <a:off x="1879141"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urrealism, photoshop, girl, woman, ocean, sea, beach, canyon, breakage,  palma | Pxfuel">
            <a:extLst>
              <a:ext uri="{FF2B5EF4-FFF2-40B4-BE49-F238E27FC236}">
                <a16:creationId xmlns:a16="http://schemas.microsoft.com/office/drawing/2014/main" id="{F1B521FE-0BA8-4018-ADDF-EB9EF0738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441" y="-10893"/>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oyalty-Free photo: Person and animals floating in greyscale photography |  PickPik">
            <a:extLst>
              <a:ext uri="{FF2B5EF4-FFF2-40B4-BE49-F238E27FC236}">
                <a16:creationId xmlns:a16="http://schemas.microsoft.com/office/drawing/2014/main" id="{56730886-E7F1-47B6-B69B-23BCA91293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741" y="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hark Surreal Lonely Road - Free photo on Pixabay">
            <a:extLst>
              <a:ext uri="{FF2B5EF4-FFF2-40B4-BE49-F238E27FC236}">
                <a16:creationId xmlns:a16="http://schemas.microsoft.com/office/drawing/2014/main" id="{C6A05D38-3FBE-49A3-AFBE-C8EB8911A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983" r="19365"/>
          <a:stretch/>
        </p:blipFill>
        <p:spPr bwMode="auto">
          <a:xfrm>
            <a:off x="7560118" y="-10893"/>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keleton, bridge, man, nature, sky, surrealism, background, shop,  fantastic, fiction, fantasy | Pikist">
            <a:extLst>
              <a:ext uri="{FF2B5EF4-FFF2-40B4-BE49-F238E27FC236}">
                <a16:creationId xmlns:a16="http://schemas.microsoft.com/office/drawing/2014/main" id="{14ADD2C3-BAE6-4A0E-9924-4FA785CA4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6494" y="-10893"/>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irl, underwater, man, lantern, forest, surrealism, background, fiction,  fantasy, shop | Pxfuel">
            <a:extLst>
              <a:ext uri="{FF2B5EF4-FFF2-40B4-BE49-F238E27FC236}">
                <a16:creationId xmlns:a16="http://schemas.microsoft.com/office/drawing/2014/main" id="{C65CAA26-72EC-42AF-8569-1C1DCC577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509107"/>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rion Adnams - Wikipedia">
            <a:extLst>
              <a:ext uri="{FF2B5EF4-FFF2-40B4-BE49-F238E27FC236}">
                <a16:creationId xmlns:a16="http://schemas.microsoft.com/office/drawing/2014/main" id="{A5DAE1C3-540A-42BC-8A99-E788D1ADD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9141" y="2530893"/>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elephone Both Red Surrealism - Free photo on Pixabay">
            <a:extLst>
              <a:ext uri="{FF2B5EF4-FFF2-40B4-BE49-F238E27FC236}">
                <a16:creationId xmlns:a16="http://schemas.microsoft.com/office/drawing/2014/main" id="{FC53D4F0-C960-41D0-9F22-1FCA1FCE1B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8282" y="2509107"/>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ree photo Photoshop Mummy Clouds Helicopter Sky Surrealism - Max Pixel">
            <a:extLst>
              <a:ext uri="{FF2B5EF4-FFF2-40B4-BE49-F238E27FC236}">
                <a16:creationId xmlns:a16="http://schemas.microsoft.com/office/drawing/2014/main" id="{92BFDDEC-FB60-41A1-BAFD-FE8F84A93B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8080" y="2509107"/>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Fish, Lake, Forest, Trees, Girl, Flight, Surrealism, Photoshop, Fantastic,  Fiction, Fantasy | Pikist">
            <a:extLst>
              <a:ext uri="{FF2B5EF4-FFF2-40B4-BE49-F238E27FC236}">
                <a16:creationId xmlns:a16="http://schemas.microsoft.com/office/drawing/2014/main" id="{241F112F-44E7-478A-81D5-DA74EC54FF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7423" y="2514554"/>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dinosaur, helicopter, man, sea, sunset, surrealism, sky, clouds,  background, fantastic, fantasy | Pikist">
            <a:extLst>
              <a:ext uri="{FF2B5EF4-FFF2-40B4-BE49-F238E27FC236}">
                <a16:creationId xmlns:a16="http://schemas.microsoft.com/office/drawing/2014/main" id="{84ABE39A-E348-4F91-926F-19CF318490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2418" y="2509107"/>
            <a:ext cx="18923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3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a:extLst>
              <a:ext uri="{FF2B5EF4-FFF2-40B4-BE49-F238E27FC236}">
                <a16:creationId xmlns:a16="http://schemas.microsoft.com/office/drawing/2014/main" id="{1F8FBC23-8314-4F18-B0A3-49755A035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111" y="0"/>
            <a:ext cx="189229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Free stock photo of artwork, astronaut, surrealism">
            <a:extLst>
              <a:ext uri="{FF2B5EF4-FFF2-40B4-BE49-F238E27FC236}">
                <a16:creationId xmlns:a16="http://schemas.microsoft.com/office/drawing/2014/main" id="{FAE49AFD-5596-4287-B0B4-85076E78E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e Brain Surrealism - Free image on Pixabay">
            <a:extLst>
              <a:ext uri="{FF2B5EF4-FFF2-40B4-BE49-F238E27FC236}">
                <a16:creationId xmlns:a16="http://schemas.microsoft.com/office/drawing/2014/main" id="{752932E2-6A76-48AE-9EF5-6562C797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30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812 free Surrealism photos download, sort by aesthetic score | free photos  | UIHere">
            <a:extLst>
              <a:ext uri="{FF2B5EF4-FFF2-40B4-BE49-F238E27FC236}">
                <a16:creationId xmlns:a16="http://schemas.microsoft.com/office/drawing/2014/main" id="{F4BD1554-817C-4FBB-A824-807A8C846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460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ree Images : light, crocodile, art, spain, espagne, surrealism, temple,  catalonia, 5d, installation, surrealismo, surrealisme, espana, catalogne,  spanien, dali, spanje, espanya, figueres, figueras, surrealismus,  museodali, teatromuseodali ...">
            <a:extLst>
              <a:ext uri="{FF2B5EF4-FFF2-40B4-BE49-F238E27FC236}">
                <a16:creationId xmlns:a16="http://schemas.microsoft.com/office/drawing/2014/main" id="{7F97FFF9-EAB3-478C-87EE-9B653A5FFE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794"/>
          <a:stretch/>
        </p:blipFill>
        <p:spPr bwMode="auto">
          <a:xfrm>
            <a:off x="5676900" y="0"/>
            <a:ext cx="189721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urrealism,butterfly,boy,man,free pictures - free image from needpix.com">
            <a:extLst>
              <a:ext uri="{FF2B5EF4-FFF2-40B4-BE49-F238E27FC236}">
                <a16:creationId xmlns:a16="http://schemas.microsoft.com/office/drawing/2014/main" id="{2A3BC223-7581-4069-B5C0-8AF68A42F7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6410" y="0"/>
            <a:ext cx="189229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ree photo Surrealism Magic Art Mystical Clock Photomontage - Max Pixel">
            <a:extLst>
              <a:ext uri="{FF2B5EF4-FFF2-40B4-BE49-F238E27FC236}">
                <a16:creationId xmlns:a16="http://schemas.microsoft.com/office/drawing/2014/main" id="{B9FD7251-3AD7-4D47-8132-E9236158EB6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0528"/>
          <a:stretch/>
        </p:blipFill>
        <p:spPr bwMode="auto">
          <a:xfrm>
            <a:off x="1904624"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ree photo Surrealism Magic Art Mystical Clock Photomontage - Max Pixel">
            <a:extLst>
              <a:ext uri="{FF2B5EF4-FFF2-40B4-BE49-F238E27FC236}">
                <a16:creationId xmlns:a16="http://schemas.microsoft.com/office/drawing/2014/main" id="{F27EB6E0-78D5-45D6-BFF4-558A804482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7905"/>
          <a:stretch/>
        </p:blipFill>
        <p:spPr bwMode="auto">
          <a:xfrm>
            <a:off x="3797454"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Free photo Surrealism Magic Art Mystical Clock Photomontage - Max Pixel">
            <a:extLst>
              <a:ext uri="{FF2B5EF4-FFF2-40B4-BE49-F238E27FC236}">
                <a16:creationId xmlns:a16="http://schemas.microsoft.com/office/drawing/2014/main" id="{A065386E-E10C-4FC9-B160-57DDB2989D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911" r="27615"/>
          <a:stretch/>
        </p:blipFill>
        <p:spPr bwMode="auto">
          <a:xfrm>
            <a:off x="-4910"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ibre de regalías surrealismo fotos descarga gratuita | Piqsels">
            <a:extLst>
              <a:ext uri="{FF2B5EF4-FFF2-40B4-BE49-F238E27FC236}">
                <a16:creationId xmlns:a16="http://schemas.microsoft.com/office/drawing/2014/main" id="{C7C8A722-FBDA-49D0-92B4-FFBC9C659B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6899"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urrealism #oniric #surreal #surrealismo #postproduction … | Flickr">
            <a:extLst>
              <a:ext uri="{FF2B5EF4-FFF2-40B4-BE49-F238E27FC236}">
                <a16:creationId xmlns:a16="http://schemas.microsoft.com/office/drawing/2014/main" id="{3F1E9E73-4551-43C7-ACF9-8655BC33B8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344"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osmos, moon, cosmonaut, the suit, arch, light, photoshop, fantasy,  surrealism, flight | Pxfuel">
            <a:extLst>
              <a:ext uri="{FF2B5EF4-FFF2-40B4-BE49-F238E27FC236}">
                <a16:creationId xmlns:a16="http://schemas.microsoft.com/office/drawing/2014/main" id="{18831ADC-77FD-4180-AA3E-7970472253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1498" y="2520000"/>
            <a:ext cx="1892299"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56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descr="Surrealism Hand Eye - Free photo on Pixabay">
            <a:extLst>
              <a:ext uri="{FF2B5EF4-FFF2-40B4-BE49-F238E27FC236}">
                <a16:creationId xmlns:a16="http://schemas.microsoft.com/office/drawing/2014/main" id="{BF49E4CD-638B-4B1F-8CD9-ED88BCC0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Royalty-free surrealism photos free download | Pxfuel">
            <a:extLst>
              <a:ext uri="{FF2B5EF4-FFF2-40B4-BE49-F238E27FC236}">
                <a16:creationId xmlns:a16="http://schemas.microsoft.com/office/drawing/2014/main" id="{44C05019-3448-4C84-8B72-CB31FAA37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oyalty-free HD Surrealism photos | Pikrepo">
            <a:extLst>
              <a:ext uri="{FF2B5EF4-FFF2-40B4-BE49-F238E27FC236}">
                <a16:creationId xmlns:a16="http://schemas.microsoft.com/office/drawing/2014/main" id="{47649CFF-FC12-4F15-A93C-6FED154EC6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46" r="30436"/>
          <a:stretch/>
        </p:blipFill>
        <p:spPr bwMode="auto">
          <a:xfrm>
            <a:off x="3784600" y="0"/>
            <a:ext cx="192052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A80EAAE4-2704-4368-94E9-BED117465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020"/>
          <a:stretch/>
        </p:blipFill>
        <p:spPr bwMode="auto">
          <a:xfrm>
            <a:off x="5705132" y="0"/>
            <a:ext cx="189229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lighthouse, animal, cave, man, shop, surrealism, idea, fantasy, background  | Pikist">
            <a:extLst>
              <a:ext uri="{FF2B5EF4-FFF2-40B4-BE49-F238E27FC236}">
                <a16:creationId xmlns:a16="http://schemas.microsoft.com/office/drawing/2014/main" id="{B5D780B0-C92B-4582-AA01-A09B0283E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2"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Free photo Surrealism Dark Lost Space Girl Manipulation Moon - Max Pixel">
            <a:extLst>
              <a:ext uri="{FF2B5EF4-FFF2-40B4-BE49-F238E27FC236}">
                <a16:creationId xmlns:a16="http://schemas.microsoft.com/office/drawing/2014/main" id="{BC593933-FC2D-4F51-B223-B539087F9A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9727"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HD wallpaper: surrealism, pumpkin, toy, statuette, miniature, model, hero |  Wallpaper Flare">
            <a:extLst>
              <a:ext uri="{FF2B5EF4-FFF2-40B4-BE49-F238E27FC236}">
                <a16:creationId xmlns:a16="http://schemas.microsoft.com/office/drawing/2014/main" id="{737289E9-0140-4782-B7AD-C0F504A475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014"/>
          <a:stretch/>
        </p:blipFill>
        <p:spPr bwMode="auto">
          <a:xfrm>
            <a:off x="7597429" y="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76F1DCF3-90E4-47E5-97F0-56E10757E9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02" r="15129"/>
          <a:stretch/>
        </p:blipFill>
        <p:spPr bwMode="auto">
          <a:xfrm>
            <a:off x="1872687"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ree photo Moon Body Bones Skeleton Surrealism Anatomy Angel - Max Pixel">
            <a:extLst>
              <a:ext uri="{FF2B5EF4-FFF2-40B4-BE49-F238E27FC236}">
                <a16:creationId xmlns:a16="http://schemas.microsoft.com/office/drawing/2014/main" id="{708216C5-AC75-4A88-8A28-2618D840C8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0905"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enri Rousseau Original Public Domain Paintings | rawpixel">
            <a:extLst>
              <a:ext uri="{FF2B5EF4-FFF2-40B4-BE49-F238E27FC236}">
                <a16:creationId xmlns:a16="http://schemas.microsoft.com/office/drawing/2014/main" id="{36FFC5E3-7FC3-4F67-98D3-3C19A09B4E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1756"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eonoracarrington #leonoracarringtonart #surrealism #surr… | Flickr">
            <a:extLst>
              <a:ext uri="{FF2B5EF4-FFF2-40B4-BE49-F238E27FC236}">
                <a16:creationId xmlns:a16="http://schemas.microsoft.com/office/drawing/2014/main" id="{569EE4D7-3E3E-40D5-A56F-5C56581B7B5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145"/>
          <a:stretch/>
        </p:blipFill>
        <p:spPr bwMode="auto">
          <a:xfrm>
            <a:off x="9422271" y="2520000"/>
            <a:ext cx="189230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ky, waterfall, girl, mountains, beauty, surrealism, s, grapher,  background, shop | Pxfuel">
            <a:extLst>
              <a:ext uri="{FF2B5EF4-FFF2-40B4-BE49-F238E27FC236}">
                <a16:creationId xmlns:a16="http://schemas.microsoft.com/office/drawing/2014/main" id="{349BDF7B-32B1-4114-997C-14EAEF944C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9974" y="2520000"/>
            <a:ext cx="1892301"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3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6" descr="Surrealism Dream Fantasy - Free photo on Pixabay">
            <a:extLst>
              <a:ext uri="{FF2B5EF4-FFF2-40B4-BE49-F238E27FC236}">
                <a16:creationId xmlns:a16="http://schemas.microsoft.com/office/drawing/2014/main" id="{FE01C844-5144-4E12-A279-0D57F21AC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D wallpaper: surreal, art, design, fantasy, surrealism, creative, style |  Wallpaper Flare">
            <a:extLst>
              <a:ext uri="{FF2B5EF4-FFF2-40B4-BE49-F238E27FC236}">
                <a16:creationId xmlns:a16="http://schemas.microsoft.com/office/drawing/2014/main" id="{C0CE6AF7-FFAC-4B76-A7A7-DDEFDB32FF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43" r="9760"/>
          <a:stretch/>
        </p:blipFill>
        <p:spPr bwMode="auto">
          <a:xfrm>
            <a:off x="1892300"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FC87A89-BE56-4DE9-A7C4-B05EA49E6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1416"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oyalty-free surrealism photos free download | Pxfuel">
            <a:extLst>
              <a:ext uri="{FF2B5EF4-FFF2-40B4-BE49-F238E27FC236}">
                <a16:creationId xmlns:a16="http://schemas.microsoft.com/office/drawing/2014/main" id="{22A6FE3C-DEE6-4260-8DF1-08005B82E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858"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D wallpaper: flower, white, yellow, orange, pistils, easter, surrealism |  Wallpaper Flare">
            <a:extLst>
              <a:ext uri="{FF2B5EF4-FFF2-40B4-BE49-F238E27FC236}">
                <a16:creationId xmlns:a16="http://schemas.microsoft.com/office/drawing/2014/main" id="{66B191CC-11E0-41F0-92A8-917F3D1F1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0974"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enri Rousseau Original Public Domain Paintings | rawpixel">
            <a:extLst>
              <a:ext uri="{FF2B5EF4-FFF2-40B4-BE49-F238E27FC236}">
                <a16:creationId xmlns:a16="http://schemas.microsoft.com/office/drawing/2014/main" id="{9AB01A7A-24DB-497E-AE23-F935EC770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bruges, water reflection, facade, photo surrealism, clouds, reflection,  water, building exterior, architecture, puddle | Pxfuel">
            <a:extLst>
              <a:ext uri="{FF2B5EF4-FFF2-40B4-BE49-F238E27FC236}">
                <a16:creationId xmlns:a16="http://schemas.microsoft.com/office/drawing/2014/main" id="{0D227A31-D896-4976-966F-ACC26E90BD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052"/>
          <a:stretch/>
        </p:blipFill>
        <p:spPr bwMode="auto">
          <a:xfrm>
            <a:off x="1887538"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Free Images : car, window, driving, soldier, vehicle, windshield, art,  spain, espagne, surrealism, catalonia, 5d, installation, peinture,  cadillac, surrealismo, surrealisme, espana, catalogne, spanien, dali,  spanje, espanya, figueres, figueras ...">
            <a:extLst>
              <a:ext uri="{FF2B5EF4-FFF2-40B4-BE49-F238E27FC236}">
                <a16:creationId xmlns:a16="http://schemas.microsoft.com/office/drawing/2014/main" id="{6ACF1D1F-489F-4782-8E4D-460CF38B1B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809"/>
          <a:stretch/>
        </p:blipFill>
        <p:spPr bwMode="auto">
          <a:xfrm>
            <a:off x="3775076"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reative Canister Brains - Free image on Pixabay">
            <a:extLst>
              <a:ext uri="{FF2B5EF4-FFF2-40B4-BE49-F238E27FC236}">
                <a16:creationId xmlns:a16="http://schemas.microsoft.com/office/drawing/2014/main" id="{F282B9ED-1384-457F-B947-A7CAF956FA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824" r="17743"/>
          <a:stretch/>
        </p:blipFill>
        <p:spPr bwMode="auto">
          <a:xfrm>
            <a:off x="5674407"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D wallpaper: surrealism photography of person reading news paper in fire  while sitting on stool, person holding burning newspaper | Wallpaper Flare">
            <a:extLst>
              <a:ext uri="{FF2B5EF4-FFF2-40B4-BE49-F238E27FC236}">
                <a16:creationId xmlns:a16="http://schemas.microsoft.com/office/drawing/2014/main" id="{92D7B51E-0432-41FA-A9F7-4A22FDEBC5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5903" y="252000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Page 4 | Royalty-free HD Surrealism photos | Pikrepo">
            <a:extLst>
              <a:ext uri="{FF2B5EF4-FFF2-40B4-BE49-F238E27FC236}">
                <a16:creationId xmlns:a16="http://schemas.microsoft.com/office/drawing/2014/main" id="{66C625D9-C112-4421-B3CE-D449848B9F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23179"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abstract, red, ink explosion, background, black, crazy, dark, explosion,  CC0, public domain, royalty free | Piqsels">
            <a:extLst>
              <a:ext uri="{FF2B5EF4-FFF2-40B4-BE49-F238E27FC236}">
                <a16:creationId xmlns:a16="http://schemas.microsoft.com/office/drawing/2014/main" id="{B67CBDD5-0228-489D-AE54-AFE50FE64A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flipH="1">
            <a:off x="9139376" y="2833850"/>
            <a:ext cx="2520000" cy="189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0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Posthumous fame of El Greco - Wikipedia">
            <a:extLst>
              <a:ext uri="{FF2B5EF4-FFF2-40B4-BE49-F238E27FC236}">
                <a16:creationId xmlns:a16="http://schemas.microsoft.com/office/drawing/2014/main" id="{E23181F2-F51E-4940-82DD-2398F3C0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803"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age 3 | Royalty-free HD Surrealism photos | Pikrepo">
            <a:extLst>
              <a:ext uri="{FF2B5EF4-FFF2-40B4-BE49-F238E27FC236}">
                <a16:creationId xmlns:a16="http://schemas.microsoft.com/office/drawing/2014/main" id="{970F3E4E-E55E-442D-8FCF-F2F985EC6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35" r="16335"/>
          <a:stretch/>
        </p:blipFill>
        <p:spPr bwMode="auto">
          <a:xfrm>
            <a:off x="5705308" y="0"/>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812 free Surrealism photos download, sort by aesthetic score | free photos  | UIHere">
            <a:extLst>
              <a:ext uri="{FF2B5EF4-FFF2-40B4-BE49-F238E27FC236}">
                <a16:creationId xmlns:a16="http://schemas.microsoft.com/office/drawing/2014/main" id="{1335C7BF-EFC8-4ABD-BD22-232750E09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33" y="-1"/>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Surrealist 1080P, 2K, 4K, 5K HD wallpapers free download | Wallpaper Flare">
            <a:extLst>
              <a:ext uri="{FF2B5EF4-FFF2-40B4-BE49-F238E27FC236}">
                <a16:creationId xmlns:a16="http://schemas.microsoft.com/office/drawing/2014/main" id="{F544FB96-3968-43E0-8040-F27122039D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04" t="7497" r="18978" b="8512"/>
          <a:stretch/>
        </p:blipFill>
        <p:spPr bwMode="auto">
          <a:xfrm>
            <a:off x="7597608" y="-1"/>
            <a:ext cx="18923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Free Images : calm, hush, surreal, finger, on, red, lips, illustration,  painting, illustrations, woman, female, beauty, surrealism, paintings,  stars, makeup, make up, nika akin, watercolor art, watercolour, fine art,  dreaming, hand, gesture,">
            <a:extLst>
              <a:ext uri="{FF2B5EF4-FFF2-40B4-BE49-F238E27FC236}">
                <a16:creationId xmlns:a16="http://schemas.microsoft.com/office/drawing/2014/main" id="{56877D96-3F03-424D-A620-7CFC086A6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0" y="2519999"/>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Surreal Marine Life Illustrations Free Public Domain Images | rawpixel">
            <a:extLst>
              <a:ext uri="{FF2B5EF4-FFF2-40B4-BE49-F238E27FC236}">
                <a16:creationId xmlns:a16="http://schemas.microsoft.com/office/drawing/2014/main" id="{436F06E8-85D1-4801-AE2D-869F6EE4D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1770" y="2519999"/>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D wallpaper: Sunflower, Yellow, Himmel, Cloud, Summer, surrealism, petal |  Wallpaper Flare">
            <a:extLst>
              <a:ext uri="{FF2B5EF4-FFF2-40B4-BE49-F238E27FC236}">
                <a16:creationId xmlns:a16="http://schemas.microsoft.com/office/drawing/2014/main" id="{E4912FD5-6CE5-49A7-8A57-9B684CFD75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324" y="2519999"/>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oyalty-free surrealism photos free download | Pxfuel">
            <a:extLst>
              <a:ext uri="{FF2B5EF4-FFF2-40B4-BE49-F238E27FC236}">
                <a16:creationId xmlns:a16="http://schemas.microsoft.com/office/drawing/2014/main" id="{F01D6FE1-B487-4D77-B434-FEEE5CEB72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834" r="17576"/>
          <a:stretch/>
        </p:blipFill>
        <p:spPr bwMode="auto">
          <a:xfrm>
            <a:off x="5718622" y="2519999"/>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urrealist composition' on skitterphoto">
            <a:extLst>
              <a:ext uri="{FF2B5EF4-FFF2-40B4-BE49-F238E27FC236}">
                <a16:creationId xmlns:a16="http://schemas.microsoft.com/office/drawing/2014/main" id="{8B00871A-2362-4243-90FC-5D382EEE5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6596" y="0"/>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urrealism, person, girl, lips, eyes, shop, fiction, fantasy, fantastic,  one person | Pxfuel">
            <a:extLst>
              <a:ext uri="{FF2B5EF4-FFF2-40B4-BE49-F238E27FC236}">
                <a16:creationId xmlns:a16="http://schemas.microsoft.com/office/drawing/2014/main" id="{CFF3AADB-77AF-4D82-8CDC-42F737E0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5" y="0"/>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urrealism, person, girl, lips, eyes, shop, fiction, fantasy, fantastic,  one person | Pxfuel">
            <a:extLst>
              <a:ext uri="{FF2B5EF4-FFF2-40B4-BE49-F238E27FC236}">
                <a16:creationId xmlns:a16="http://schemas.microsoft.com/office/drawing/2014/main" id="{F9046FE6-0EA9-4589-90D0-7BF530D165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89229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iger, shop, collage, design, surrealism, animals, manipulation, on the  table, manual tiger | Pikist">
            <a:extLst>
              <a:ext uri="{FF2B5EF4-FFF2-40B4-BE49-F238E27FC236}">
                <a16:creationId xmlns:a16="http://schemas.microsoft.com/office/drawing/2014/main" id="{7DA06467-2FC1-461D-AEFF-F8EF68E39E9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9800" t="19130"/>
          <a:stretch/>
        </p:blipFill>
        <p:spPr bwMode="auto">
          <a:xfrm>
            <a:off x="7577197" y="2519999"/>
            <a:ext cx="189229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elicato Surrealism | delta_avi_delta | Flickr">
            <a:extLst>
              <a:ext uri="{FF2B5EF4-FFF2-40B4-BE49-F238E27FC236}">
                <a16:creationId xmlns:a16="http://schemas.microsoft.com/office/drawing/2014/main" id="{35FC2936-1A14-4B02-95DF-95BAC6BF06F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908"/>
          <a:stretch/>
        </p:blipFill>
        <p:spPr bwMode="auto">
          <a:xfrm>
            <a:off x="9476599" y="2519999"/>
            <a:ext cx="1892295"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456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6273</TotalTime>
  <Words>341</Words>
  <Application>Microsoft Office PowerPoint</Application>
  <PresentationFormat>Panorámica</PresentationFormat>
  <Paragraphs>29</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 HERMANN</vt:lpstr>
      <vt:lpstr>Arial</vt:lpstr>
      <vt:lpstr>Calibri</vt:lpstr>
      <vt:lpstr>Calibri Light</vt:lpstr>
      <vt:lpstr>Tema de Office</vt:lpstr>
      <vt:lpstr>Su real palabra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 real majestad</dc:title>
  <dc:creator>Geovani Ruiz</dc:creator>
  <cp:lastModifiedBy>Geovani Ruiz</cp:lastModifiedBy>
  <cp:revision>51</cp:revision>
  <dcterms:created xsi:type="dcterms:W3CDTF">2020-08-28T00:57:35Z</dcterms:created>
  <dcterms:modified xsi:type="dcterms:W3CDTF">2020-09-04T14:26:54Z</dcterms:modified>
</cp:coreProperties>
</file>